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79" r:id="rId7"/>
    <p:sldId id="260" r:id="rId8"/>
    <p:sldId id="280" r:id="rId9"/>
    <p:sldId id="264" r:id="rId10"/>
    <p:sldId id="281" r:id="rId11"/>
    <p:sldId id="265" r:id="rId12"/>
    <p:sldId id="282" r:id="rId13"/>
    <p:sldId id="266" r:id="rId14"/>
    <p:sldId id="283" r:id="rId15"/>
    <p:sldId id="267" r:id="rId16"/>
    <p:sldId id="284" r:id="rId17"/>
    <p:sldId id="268" r:id="rId18"/>
    <p:sldId id="285" r:id="rId19"/>
    <p:sldId id="269" r:id="rId20"/>
    <p:sldId id="286" r:id="rId21"/>
    <p:sldId id="270" r:id="rId22"/>
    <p:sldId id="287" r:id="rId23"/>
    <p:sldId id="278" r:id="rId24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>
    <p:dissolv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audio" Target="../media/audio1.wav"/><Relationship Id="rId5" Type="http://schemas.openxmlformats.org/officeDocument/2006/relationships/slide" Target="slide1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audio" Target="../media/audio1.wav"/><Relationship Id="rId5" Type="http://schemas.openxmlformats.org/officeDocument/2006/relationships/slide" Target="slide14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audio" Target="../media/audio1.wav"/><Relationship Id="rId5" Type="http://schemas.openxmlformats.org/officeDocument/2006/relationships/slide" Target="slide16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audio" Target="../media/audio1.wav"/><Relationship Id="rId5" Type="http://schemas.openxmlformats.org/officeDocument/2006/relationships/slide" Target="slide18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audio" Target="../media/audio1.wav"/><Relationship Id="rId5" Type="http://schemas.openxmlformats.org/officeDocument/2006/relationships/slide" Target="slide20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7" Type="http://schemas.openxmlformats.org/officeDocument/2006/relationships/audio" Target="../media/audio1.wav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2.xml"/><Relationship Id="rId5" Type="http://schemas.openxmlformats.org/officeDocument/2006/relationships/slide" Target="slide2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audio" Target="../media/audio1.wav"/><Relationship Id="rId5" Type="http://schemas.openxmlformats.org/officeDocument/2006/relationships/slide" Target="slide6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audio" Target="../media/audio1.wav"/><Relationship Id="rId5" Type="http://schemas.openxmlformats.org/officeDocument/2006/relationships/slide" Target="slide8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audio" Target="../media/audio1.wav"/><Relationship Id="rId5" Type="http://schemas.openxmlformats.org/officeDocument/2006/relationships/slide" Target="slide10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dirty="0">
                <a:solidFill>
                  <a:schemeClr val="tx1"/>
                </a:solidFill>
              </a:rPr>
              <a:t>Division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dirty="0">
                <a:latin typeface="+mn-lt"/>
                <a:ea typeface="+mn-ea"/>
                <a:cs typeface="+mn-cs"/>
              </a:rPr>
              <a:t>Click to start</a:t>
            </a:r>
            <a:endParaRPr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u="sng" dirty="0"/>
              <a:t>Question 5</a:t>
            </a:r>
            <a:endParaRPr u="sng" dirty="0"/>
          </a:p>
        </p:txBody>
      </p:sp>
      <p:sp>
        <p:nvSpPr>
          <p:cNvPr id="11267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  <a:buNone/>
            </a:pPr>
            <a:r>
              <a:rPr sz="2800" dirty="0"/>
              <a:t>Write your question here….?</a:t>
            </a:r>
            <a:endParaRPr sz="2800" dirty="0"/>
          </a:p>
        </p:txBody>
      </p:sp>
      <p:sp>
        <p:nvSpPr>
          <p:cNvPr id="11268" name="Text Box 4"/>
          <p:cNvSpPr txBox="1"/>
          <p:nvPr/>
        </p:nvSpPr>
        <p:spPr>
          <a:xfrm>
            <a:off x="1692275" y="4508500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x-none" dirty="0">
              <a:latin typeface="Arial" panose="020B0604020202020204" pitchFamily="34" charset="0"/>
            </a:endParaRPr>
          </a:p>
        </p:txBody>
      </p:sp>
      <p:grpSp>
        <p:nvGrpSpPr>
          <p:cNvPr id="11269" name="Group 5"/>
          <p:cNvGrpSpPr/>
          <p:nvPr/>
        </p:nvGrpSpPr>
        <p:grpSpPr>
          <a:xfrm>
            <a:off x="468313" y="4149725"/>
            <a:ext cx="3743325" cy="1152525"/>
            <a:chOff x="295" y="2614"/>
            <a:chExt cx="2358" cy="726"/>
          </a:xfrm>
        </p:grpSpPr>
        <p:grpSp>
          <p:nvGrpSpPr>
            <p:cNvPr id="11289" name="Group 6"/>
            <p:cNvGrpSpPr/>
            <p:nvPr/>
          </p:nvGrpSpPr>
          <p:grpSpPr>
            <a:xfrm>
              <a:off x="295" y="2614"/>
              <a:ext cx="726" cy="726"/>
              <a:chOff x="295" y="2614"/>
              <a:chExt cx="726" cy="726"/>
            </a:xfrm>
          </p:grpSpPr>
          <p:pic>
            <p:nvPicPr>
              <p:cNvPr id="11291" name="Picture 7" descr="button-blue_benji_park_01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2614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1292" name="WordArt 8"/>
              <p:cNvSpPr>
                <a:spLocks noTextEdit="1"/>
              </p:cNvSpPr>
              <p:nvPr/>
            </p:nvSpPr>
            <p:spPr>
              <a:xfrm>
                <a:off x="431" y="2704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A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1290" name="Text Box 9"/>
            <p:cNvSpPr txBox="1"/>
            <p:nvPr/>
          </p:nvSpPr>
          <p:spPr>
            <a:xfrm>
              <a:off x="1111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Right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1270" name="Group 10"/>
          <p:cNvGrpSpPr/>
          <p:nvPr/>
        </p:nvGrpSpPr>
        <p:grpSpPr>
          <a:xfrm>
            <a:off x="4716463" y="4149725"/>
            <a:ext cx="3816350" cy="1138238"/>
            <a:chOff x="2971" y="2614"/>
            <a:chExt cx="2404" cy="717"/>
          </a:xfrm>
        </p:grpSpPr>
        <p:grpSp>
          <p:nvGrpSpPr>
            <p:cNvPr id="11285" name="Group 11"/>
            <p:cNvGrpSpPr/>
            <p:nvPr/>
          </p:nvGrpSpPr>
          <p:grpSpPr>
            <a:xfrm>
              <a:off x="2971" y="2614"/>
              <a:ext cx="717" cy="717"/>
              <a:chOff x="2971" y="2614"/>
              <a:chExt cx="717" cy="717"/>
            </a:xfrm>
          </p:grpSpPr>
          <p:pic>
            <p:nvPicPr>
              <p:cNvPr id="11287" name="Picture 12" descr="button-yellow_benji_park_01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2614"/>
                <a:ext cx="717" cy="7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1288" name="WordArt 13"/>
              <p:cNvSpPr>
                <a:spLocks noTextEdit="1"/>
              </p:cNvSpPr>
              <p:nvPr/>
            </p:nvSpPr>
            <p:spPr>
              <a:xfrm>
                <a:off x="3152" y="2704"/>
                <a:ext cx="383" cy="49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B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1286" name="Text Box 14"/>
            <p:cNvSpPr txBox="1"/>
            <p:nvPr/>
          </p:nvSpPr>
          <p:spPr>
            <a:xfrm>
              <a:off x="3833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1271" name="Group 15"/>
          <p:cNvGrpSpPr/>
          <p:nvPr/>
        </p:nvGrpSpPr>
        <p:grpSpPr>
          <a:xfrm>
            <a:off x="4716463" y="5445125"/>
            <a:ext cx="3887787" cy="1152525"/>
            <a:chOff x="2971" y="3430"/>
            <a:chExt cx="2449" cy="726"/>
          </a:xfrm>
        </p:grpSpPr>
        <p:grpSp>
          <p:nvGrpSpPr>
            <p:cNvPr id="11281" name="Group 16"/>
            <p:cNvGrpSpPr/>
            <p:nvPr/>
          </p:nvGrpSpPr>
          <p:grpSpPr>
            <a:xfrm>
              <a:off x="2971" y="3430"/>
              <a:ext cx="726" cy="726"/>
              <a:chOff x="2971" y="3430"/>
              <a:chExt cx="726" cy="726"/>
            </a:xfrm>
          </p:grpSpPr>
          <p:pic>
            <p:nvPicPr>
              <p:cNvPr id="11283" name="Picture 17" descr="button-red_benji_park_01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3430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1284" name="WordArt 18"/>
              <p:cNvSpPr>
                <a:spLocks noTextEdit="1"/>
              </p:cNvSpPr>
              <p:nvPr/>
            </p:nvSpPr>
            <p:spPr>
              <a:xfrm>
                <a:off x="3152" y="3566"/>
                <a:ext cx="428" cy="47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D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1282" name="Text Box 19"/>
            <p:cNvSpPr txBox="1"/>
            <p:nvPr/>
          </p:nvSpPr>
          <p:spPr>
            <a:xfrm>
              <a:off x="3878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1272" name="Group 20"/>
          <p:cNvGrpSpPr/>
          <p:nvPr/>
        </p:nvGrpSpPr>
        <p:grpSpPr>
          <a:xfrm>
            <a:off x="468313" y="5445125"/>
            <a:ext cx="3814762" cy="1150938"/>
            <a:chOff x="295" y="3430"/>
            <a:chExt cx="2403" cy="725"/>
          </a:xfrm>
        </p:grpSpPr>
        <p:grpSp>
          <p:nvGrpSpPr>
            <p:cNvPr id="11277" name="Group 21"/>
            <p:cNvGrpSpPr/>
            <p:nvPr/>
          </p:nvGrpSpPr>
          <p:grpSpPr>
            <a:xfrm>
              <a:off x="295" y="3430"/>
              <a:ext cx="725" cy="725"/>
              <a:chOff x="295" y="3430"/>
              <a:chExt cx="725" cy="725"/>
            </a:xfrm>
          </p:grpSpPr>
          <p:pic>
            <p:nvPicPr>
              <p:cNvPr id="11279" name="Picture 22" descr="button-green_benji_park_01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3430"/>
                <a:ext cx="725" cy="725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1280" name="WordArt 23"/>
              <p:cNvSpPr>
                <a:spLocks noTextEdit="1"/>
              </p:cNvSpPr>
              <p:nvPr/>
            </p:nvSpPr>
            <p:spPr>
              <a:xfrm>
                <a:off x="431" y="3521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C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1278" name="Text Box 24"/>
            <p:cNvSpPr txBox="1"/>
            <p:nvPr/>
          </p:nvSpPr>
          <p:spPr>
            <a:xfrm>
              <a:off x="1156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11273" name="AutoShape 25">
            <a:hlinkClick r:id="rId5" action="ppaction://hlinksldjump">
              <a:snd r:embed="rId6" name="chimes.wav"/>
            </a:hlinkClick>
          </p:cNvPr>
          <p:cNvSpPr/>
          <p:nvPr/>
        </p:nvSpPr>
        <p:spPr>
          <a:xfrm>
            <a:off x="250825" y="4221163"/>
            <a:ext cx="1441450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1274" name="AutoShape 26">
            <a:hlinkClick r:id="" action="ppaction://hlinkshowjump?jump=nextslide"/>
          </p:cNvPr>
          <p:cNvSpPr/>
          <p:nvPr/>
        </p:nvSpPr>
        <p:spPr>
          <a:xfrm>
            <a:off x="4643438" y="42211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1275" name="AutoShape 27">
            <a:hlinkClick r:id="" action="ppaction://hlinkshowjump?jump=nextslide"/>
          </p:cNvPr>
          <p:cNvSpPr/>
          <p:nvPr/>
        </p:nvSpPr>
        <p:spPr>
          <a:xfrm>
            <a:off x="395288" y="55165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1276" name="AutoShape 28">
            <a:hlinkClick r:id="" action="ppaction://hlinkshowjump?jump=nextslide"/>
          </p:cNvPr>
          <p:cNvSpPr/>
          <p:nvPr/>
        </p:nvSpPr>
        <p:spPr>
          <a:xfrm>
            <a:off x="4643438" y="5445125"/>
            <a:ext cx="1368425" cy="10795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Wrong Answer!</a:t>
            </a:r>
            <a:endParaRPr dirty="0"/>
          </a:p>
        </p:txBody>
      </p:sp>
      <p:pic>
        <p:nvPicPr>
          <p:cNvPr id="12291" name="Picture 3" descr="arrow-right-green_benji__01"/>
          <p:cNvPicPr>
            <a:picLocks noChangeAspect="1"/>
          </p:cNvPicPr>
          <p:nvPr>
            <p:ph idx="1"/>
          </p:nvPr>
        </p:nvPicPr>
        <p:blipFill>
          <a:blip r:embed="rId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348038" y="4652963"/>
            <a:ext cx="2447925" cy="1198562"/>
          </a:xfrm>
          <a:ln/>
        </p:spPr>
      </p:pic>
      <p:sp>
        <p:nvSpPr>
          <p:cNvPr id="12292" name="Text Box 4"/>
          <p:cNvSpPr txBox="1"/>
          <p:nvPr/>
        </p:nvSpPr>
        <p:spPr>
          <a:xfrm>
            <a:off x="684213" y="1412875"/>
            <a:ext cx="79200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Explanation or correct answer here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12293" name="WordArt 5"/>
          <p:cNvSpPr>
            <a:spLocks noTextEdit="1"/>
          </p:cNvSpPr>
          <p:nvPr/>
        </p:nvSpPr>
        <p:spPr>
          <a:xfrm>
            <a:off x="3995738" y="5013325"/>
            <a:ext cx="14414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  <a:tileRect/>
                </a:gradFill>
                <a:effectLst>
                  <a:outerShdw dist="45791" dir="3378595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charset="0"/>
                <a:ea typeface="Arial Black" panose="020B0A04020102020204" charset="0"/>
              </a:rPr>
              <a:t>Try Again</a:t>
            </a:r>
            <a:endParaRPr lang="en-US" sz="360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  <a:tileRect/>
              </a:gradFill>
              <a:effectLst>
                <a:outerShdw dist="45791" dir="3378595" algn="ctr" rotWithShape="0">
                  <a:srgbClr val="4D4D4D">
                    <a:alpha val="79999"/>
                  </a:srgbClr>
                </a:outer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12294" name="AutoShape 6">
            <a:hlinkClick r:id="" action="ppaction://hlinkshowjump?jump=previousslide"/>
          </p:cNvPr>
          <p:cNvSpPr/>
          <p:nvPr/>
        </p:nvSpPr>
        <p:spPr>
          <a:xfrm>
            <a:off x="3348038" y="4724400"/>
            <a:ext cx="2519362" cy="1152525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u="sng" dirty="0"/>
              <a:t>Question 6</a:t>
            </a:r>
            <a:endParaRPr u="sng" dirty="0"/>
          </a:p>
        </p:txBody>
      </p:sp>
      <p:sp>
        <p:nvSpPr>
          <p:cNvPr id="13315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  <a:buNone/>
            </a:pPr>
            <a:r>
              <a:rPr sz="2800" dirty="0"/>
              <a:t>Write your question here….?</a:t>
            </a:r>
            <a:endParaRPr sz="2800" dirty="0"/>
          </a:p>
        </p:txBody>
      </p:sp>
      <p:sp>
        <p:nvSpPr>
          <p:cNvPr id="13316" name="Text Box 4"/>
          <p:cNvSpPr txBox="1"/>
          <p:nvPr/>
        </p:nvSpPr>
        <p:spPr>
          <a:xfrm>
            <a:off x="1692275" y="4508500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x-none" dirty="0">
              <a:latin typeface="Arial" panose="020B0604020202020204" pitchFamily="34" charset="0"/>
            </a:endParaRPr>
          </a:p>
        </p:txBody>
      </p:sp>
      <p:grpSp>
        <p:nvGrpSpPr>
          <p:cNvPr id="13317" name="Group 5"/>
          <p:cNvGrpSpPr/>
          <p:nvPr/>
        </p:nvGrpSpPr>
        <p:grpSpPr>
          <a:xfrm>
            <a:off x="468313" y="4149725"/>
            <a:ext cx="3743325" cy="1152525"/>
            <a:chOff x="295" y="2614"/>
            <a:chExt cx="2358" cy="726"/>
          </a:xfrm>
        </p:grpSpPr>
        <p:grpSp>
          <p:nvGrpSpPr>
            <p:cNvPr id="13337" name="Group 6"/>
            <p:cNvGrpSpPr/>
            <p:nvPr/>
          </p:nvGrpSpPr>
          <p:grpSpPr>
            <a:xfrm>
              <a:off x="295" y="2614"/>
              <a:ext cx="726" cy="726"/>
              <a:chOff x="295" y="2614"/>
              <a:chExt cx="726" cy="726"/>
            </a:xfrm>
          </p:grpSpPr>
          <p:pic>
            <p:nvPicPr>
              <p:cNvPr id="13339" name="Picture 7" descr="button-blue_benji_park_01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2614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3340" name="WordArt 8"/>
              <p:cNvSpPr>
                <a:spLocks noTextEdit="1"/>
              </p:cNvSpPr>
              <p:nvPr/>
            </p:nvSpPr>
            <p:spPr>
              <a:xfrm>
                <a:off x="431" y="2704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A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3338" name="Text Box 9"/>
            <p:cNvSpPr txBox="1"/>
            <p:nvPr/>
          </p:nvSpPr>
          <p:spPr>
            <a:xfrm>
              <a:off x="1111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3318" name="Group 10"/>
          <p:cNvGrpSpPr/>
          <p:nvPr/>
        </p:nvGrpSpPr>
        <p:grpSpPr>
          <a:xfrm>
            <a:off x="4716463" y="4149725"/>
            <a:ext cx="3816350" cy="1138238"/>
            <a:chOff x="2971" y="2614"/>
            <a:chExt cx="2404" cy="717"/>
          </a:xfrm>
        </p:grpSpPr>
        <p:grpSp>
          <p:nvGrpSpPr>
            <p:cNvPr id="13333" name="Group 11"/>
            <p:cNvGrpSpPr/>
            <p:nvPr/>
          </p:nvGrpSpPr>
          <p:grpSpPr>
            <a:xfrm>
              <a:off x="2971" y="2614"/>
              <a:ext cx="717" cy="717"/>
              <a:chOff x="2971" y="2614"/>
              <a:chExt cx="717" cy="717"/>
            </a:xfrm>
          </p:grpSpPr>
          <p:pic>
            <p:nvPicPr>
              <p:cNvPr id="13335" name="Picture 12" descr="button-yellow_benji_park_01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2614"/>
                <a:ext cx="717" cy="7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3336" name="WordArt 13"/>
              <p:cNvSpPr>
                <a:spLocks noTextEdit="1"/>
              </p:cNvSpPr>
              <p:nvPr/>
            </p:nvSpPr>
            <p:spPr>
              <a:xfrm>
                <a:off x="3152" y="2704"/>
                <a:ext cx="383" cy="49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B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3334" name="Text Box 14"/>
            <p:cNvSpPr txBox="1"/>
            <p:nvPr/>
          </p:nvSpPr>
          <p:spPr>
            <a:xfrm>
              <a:off x="3833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3319" name="Group 15"/>
          <p:cNvGrpSpPr/>
          <p:nvPr/>
        </p:nvGrpSpPr>
        <p:grpSpPr>
          <a:xfrm>
            <a:off x="4716463" y="5445125"/>
            <a:ext cx="3887787" cy="1152525"/>
            <a:chOff x="2971" y="3430"/>
            <a:chExt cx="2449" cy="726"/>
          </a:xfrm>
        </p:grpSpPr>
        <p:grpSp>
          <p:nvGrpSpPr>
            <p:cNvPr id="13329" name="Group 16"/>
            <p:cNvGrpSpPr/>
            <p:nvPr/>
          </p:nvGrpSpPr>
          <p:grpSpPr>
            <a:xfrm>
              <a:off x="2971" y="3430"/>
              <a:ext cx="726" cy="726"/>
              <a:chOff x="2971" y="3430"/>
              <a:chExt cx="726" cy="726"/>
            </a:xfrm>
          </p:grpSpPr>
          <p:pic>
            <p:nvPicPr>
              <p:cNvPr id="13331" name="Picture 17" descr="button-red_benji_park_01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3430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3332" name="WordArt 18"/>
              <p:cNvSpPr>
                <a:spLocks noTextEdit="1"/>
              </p:cNvSpPr>
              <p:nvPr/>
            </p:nvSpPr>
            <p:spPr>
              <a:xfrm>
                <a:off x="3152" y="3566"/>
                <a:ext cx="428" cy="47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D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3330" name="Text Box 19"/>
            <p:cNvSpPr txBox="1"/>
            <p:nvPr/>
          </p:nvSpPr>
          <p:spPr>
            <a:xfrm>
              <a:off x="3878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Right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3320" name="Group 20"/>
          <p:cNvGrpSpPr/>
          <p:nvPr/>
        </p:nvGrpSpPr>
        <p:grpSpPr>
          <a:xfrm>
            <a:off x="468313" y="5445125"/>
            <a:ext cx="3814762" cy="1150938"/>
            <a:chOff x="295" y="3430"/>
            <a:chExt cx="2403" cy="725"/>
          </a:xfrm>
        </p:grpSpPr>
        <p:grpSp>
          <p:nvGrpSpPr>
            <p:cNvPr id="13325" name="Group 21"/>
            <p:cNvGrpSpPr/>
            <p:nvPr/>
          </p:nvGrpSpPr>
          <p:grpSpPr>
            <a:xfrm>
              <a:off x="295" y="3430"/>
              <a:ext cx="725" cy="725"/>
              <a:chOff x="295" y="3430"/>
              <a:chExt cx="725" cy="725"/>
            </a:xfrm>
          </p:grpSpPr>
          <p:pic>
            <p:nvPicPr>
              <p:cNvPr id="13327" name="Picture 22" descr="button-green_benji_park_01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3430"/>
                <a:ext cx="725" cy="725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3328" name="WordArt 23"/>
              <p:cNvSpPr>
                <a:spLocks noTextEdit="1"/>
              </p:cNvSpPr>
              <p:nvPr/>
            </p:nvSpPr>
            <p:spPr>
              <a:xfrm>
                <a:off x="431" y="3521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C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3326" name="Text Box 24"/>
            <p:cNvSpPr txBox="1"/>
            <p:nvPr/>
          </p:nvSpPr>
          <p:spPr>
            <a:xfrm>
              <a:off x="1156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13321" name="AutoShape 25">
            <a:hlinkClick r:id="" action="ppaction://hlinkshowjump?jump=nextslide"/>
          </p:cNvPr>
          <p:cNvSpPr/>
          <p:nvPr/>
        </p:nvSpPr>
        <p:spPr>
          <a:xfrm>
            <a:off x="250825" y="4221163"/>
            <a:ext cx="1441450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3322" name="AutoShape 26">
            <a:hlinkClick r:id="" action="ppaction://hlinkshowjump?jump=nextslide"/>
          </p:cNvPr>
          <p:cNvSpPr/>
          <p:nvPr/>
        </p:nvSpPr>
        <p:spPr>
          <a:xfrm>
            <a:off x="4643438" y="42211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3323" name="AutoShape 27">
            <a:hlinkClick r:id="" action="ppaction://hlinkshowjump?jump=nextslide"/>
          </p:cNvPr>
          <p:cNvSpPr/>
          <p:nvPr/>
        </p:nvSpPr>
        <p:spPr>
          <a:xfrm>
            <a:off x="395288" y="55165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3324" name="AutoShape 28">
            <a:hlinkClick r:id="rId5" action="ppaction://hlinksldjump">
              <a:snd r:embed="rId6" name="chimes.wav"/>
            </a:hlinkClick>
          </p:cNvPr>
          <p:cNvSpPr/>
          <p:nvPr/>
        </p:nvSpPr>
        <p:spPr>
          <a:xfrm>
            <a:off x="4643438" y="5445125"/>
            <a:ext cx="1368425" cy="10795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Wrong Answer!</a:t>
            </a:r>
            <a:endParaRPr dirty="0"/>
          </a:p>
        </p:txBody>
      </p:sp>
      <p:pic>
        <p:nvPicPr>
          <p:cNvPr id="14339" name="Picture 3" descr="arrow-right-green_benji__01"/>
          <p:cNvPicPr>
            <a:picLocks noChangeAspect="1"/>
          </p:cNvPicPr>
          <p:nvPr>
            <p:ph idx="1"/>
          </p:nvPr>
        </p:nvPicPr>
        <p:blipFill>
          <a:blip r:embed="rId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348038" y="4652963"/>
            <a:ext cx="2447925" cy="1198562"/>
          </a:xfrm>
          <a:ln/>
        </p:spPr>
      </p:pic>
      <p:sp>
        <p:nvSpPr>
          <p:cNvPr id="14340" name="Text Box 4"/>
          <p:cNvSpPr txBox="1"/>
          <p:nvPr/>
        </p:nvSpPr>
        <p:spPr>
          <a:xfrm>
            <a:off x="684213" y="1412875"/>
            <a:ext cx="79200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Explanation or correct answer here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14341" name="WordArt 5"/>
          <p:cNvSpPr>
            <a:spLocks noTextEdit="1"/>
          </p:cNvSpPr>
          <p:nvPr/>
        </p:nvSpPr>
        <p:spPr>
          <a:xfrm>
            <a:off x="3995738" y="5013325"/>
            <a:ext cx="14414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  <a:tileRect/>
                </a:gradFill>
                <a:effectLst>
                  <a:outerShdw dist="45791" dir="3378595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charset="0"/>
                <a:ea typeface="Arial Black" panose="020B0A04020102020204" charset="0"/>
              </a:rPr>
              <a:t>Try Again</a:t>
            </a:r>
            <a:endParaRPr lang="en-US" sz="360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  <a:tileRect/>
              </a:gradFill>
              <a:effectLst>
                <a:outerShdw dist="45791" dir="3378595" algn="ctr" rotWithShape="0">
                  <a:srgbClr val="4D4D4D">
                    <a:alpha val="79999"/>
                  </a:srgbClr>
                </a:outer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14342" name="AutoShape 6">
            <a:hlinkClick r:id="" action="ppaction://hlinkshowjump?jump=previousslide"/>
          </p:cNvPr>
          <p:cNvSpPr/>
          <p:nvPr/>
        </p:nvSpPr>
        <p:spPr>
          <a:xfrm>
            <a:off x="3348038" y="4652963"/>
            <a:ext cx="2519362" cy="1152525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u="sng" dirty="0"/>
              <a:t>Question 7</a:t>
            </a:r>
            <a:endParaRPr u="sng" dirty="0"/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  <a:buNone/>
            </a:pPr>
            <a:r>
              <a:rPr sz="2800" dirty="0"/>
              <a:t>Write your question here….?</a:t>
            </a:r>
            <a:endParaRPr sz="2800" dirty="0"/>
          </a:p>
        </p:txBody>
      </p:sp>
      <p:sp>
        <p:nvSpPr>
          <p:cNvPr id="15364" name="Text Box 4"/>
          <p:cNvSpPr txBox="1"/>
          <p:nvPr/>
        </p:nvSpPr>
        <p:spPr>
          <a:xfrm>
            <a:off x="1692275" y="4508500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x-none" dirty="0">
              <a:latin typeface="Arial" panose="020B0604020202020204" pitchFamily="34" charset="0"/>
            </a:endParaRPr>
          </a:p>
        </p:txBody>
      </p:sp>
      <p:grpSp>
        <p:nvGrpSpPr>
          <p:cNvPr id="15365" name="Group 5"/>
          <p:cNvGrpSpPr/>
          <p:nvPr/>
        </p:nvGrpSpPr>
        <p:grpSpPr>
          <a:xfrm>
            <a:off x="468313" y="4149725"/>
            <a:ext cx="3743325" cy="1152525"/>
            <a:chOff x="295" y="2614"/>
            <a:chExt cx="2358" cy="726"/>
          </a:xfrm>
        </p:grpSpPr>
        <p:grpSp>
          <p:nvGrpSpPr>
            <p:cNvPr id="15385" name="Group 6"/>
            <p:cNvGrpSpPr/>
            <p:nvPr/>
          </p:nvGrpSpPr>
          <p:grpSpPr>
            <a:xfrm>
              <a:off x="295" y="2614"/>
              <a:ext cx="726" cy="726"/>
              <a:chOff x="295" y="2614"/>
              <a:chExt cx="726" cy="726"/>
            </a:xfrm>
          </p:grpSpPr>
          <p:pic>
            <p:nvPicPr>
              <p:cNvPr id="15387" name="Picture 7" descr="button-blue_benji_park_01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2614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5388" name="WordArt 8"/>
              <p:cNvSpPr>
                <a:spLocks noTextEdit="1"/>
              </p:cNvSpPr>
              <p:nvPr/>
            </p:nvSpPr>
            <p:spPr>
              <a:xfrm>
                <a:off x="431" y="2704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A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5386" name="Text Box 9"/>
            <p:cNvSpPr txBox="1"/>
            <p:nvPr/>
          </p:nvSpPr>
          <p:spPr>
            <a:xfrm>
              <a:off x="1111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5366" name="Group 10"/>
          <p:cNvGrpSpPr/>
          <p:nvPr/>
        </p:nvGrpSpPr>
        <p:grpSpPr>
          <a:xfrm>
            <a:off x="4716463" y="4149725"/>
            <a:ext cx="3816350" cy="1138238"/>
            <a:chOff x="2971" y="2614"/>
            <a:chExt cx="2404" cy="717"/>
          </a:xfrm>
        </p:grpSpPr>
        <p:grpSp>
          <p:nvGrpSpPr>
            <p:cNvPr id="15381" name="Group 11"/>
            <p:cNvGrpSpPr/>
            <p:nvPr/>
          </p:nvGrpSpPr>
          <p:grpSpPr>
            <a:xfrm>
              <a:off x="2971" y="2614"/>
              <a:ext cx="717" cy="717"/>
              <a:chOff x="2971" y="2614"/>
              <a:chExt cx="717" cy="717"/>
            </a:xfrm>
          </p:grpSpPr>
          <p:pic>
            <p:nvPicPr>
              <p:cNvPr id="15383" name="Picture 12" descr="button-yellow_benji_park_01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2614"/>
                <a:ext cx="717" cy="7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5384" name="WordArt 13"/>
              <p:cNvSpPr>
                <a:spLocks noTextEdit="1"/>
              </p:cNvSpPr>
              <p:nvPr/>
            </p:nvSpPr>
            <p:spPr>
              <a:xfrm>
                <a:off x="3152" y="2704"/>
                <a:ext cx="383" cy="49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B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5382" name="Text Box 14"/>
            <p:cNvSpPr txBox="1"/>
            <p:nvPr/>
          </p:nvSpPr>
          <p:spPr>
            <a:xfrm>
              <a:off x="3833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Right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5367" name="Group 15"/>
          <p:cNvGrpSpPr/>
          <p:nvPr/>
        </p:nvGrpSpPr>
        <p:grpSpPr>
          <a:xfrm>
            <a:off x="4716463" y="5445125"/>
            <a:ext cx="3887787" cy="1152525"/>
            <a:chOff x="2971" y="3430"/>
            <a:chExt cx="2449" cy="726"/>
          </a:xfrm>
        </p:grpSpPr>
        <p:grpSp>
          <p:nvGrpSpPr>
            <p:cNvPr id="15377" name="Group 16"/>
            <p:cNvGrpSpPr/>
            <p:nvPr/>
          </p:nvGrpSpPr>
          <p:grpSpPr>
            <a:xfrm>
              <a:off x="2971" y="3430"/>
              <a:ext cx="726" cy="726"/>
              <a:chOff x="2971" y="3430"/>
              <a:chExt cx="726" cy="726"/>
            </a:xfrm>
          </p:grpSpPr>
          <p:pic>
            <p:nvPicPr>
              <p:cNvPr id="15379" name="Picture 17" descr="button-red_benji_park_01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3430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5380" name="WordArt 18"/>
              <p:cNvSpPr>
                <a:spLocks noTextEdit="1"/>
              </p:cNvSpPr>
              <p:nvPr/>
            </p:nvSpPr>
            <p:spPr>
              <a:xfrm>
                <a:off x="3152" y="3566"/>
                <a:ext cx="428" cy="47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D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5378" name="Text Box 19"/>
            <p:cNvSpPr txBox="1"/>
            <p:nvPr/>
          </p:nvSpPr>
          <p:spPr>
            <a:xfrm>
              <a:off x="3878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5368" name="Group 20"/>
          <p:cNvGrpSpPr/>
          <p:nvPr/>
        </p:nvGrpSpPr>
        <p:grpSpPr>
          <a:xfrm>
            <a:off x="468313" y="5445125"/>
            <a:ext cx="3814762" cy="1150938"/>
            <a:chOff x="295" y="3430"/>
            <a:chExt cx="2403" cy="725"/>
          </a:xfrm>
        </p:grpSpPr>
        <p:grpSp>
          <p:nvGrpSpPr>
            <p:cNvPr id="15373" name="Group 21"/>
            <p:cNvGrpSpPr/>
            <p:nvPr/>
          </p:nvGrpSpPr>
          <p:grpSpPr>
            <a:xfrm>
              <a:off x="295" y="3430"/>
              <a:ext cx="725" cy="725"/>
              <a:chOff x="295" y="3430"/>
              <a:chExt cx="725" cy="725"/>
            </a:xfrm>
          </p:grpSpPr>
          <p:pic>
            <p:nvPicPr>
              <p:cNvPr id="15375" name="Picture 22" descr="button-green_benji_park_01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3430"/>
                <a:ext cx="725" cy="725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5376" name="WordArt 23"/>
              <p:cNvSpPr>
                <a:spLocks noTextEdit="1"/>
              </p:cNvSpPr>
              <p:nvPr/>
            </p:nvSpPr>
            <p:spPr>
              <a:xfrm>
                <a:off x="431" y="3521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C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5374" name="Text Box 24"/>
            <p:cNvSpPr txBox="1"/>
            <p:nvPr/>
          </p:nvSpPr>
          <p:spPr>
            <a:xfrm>
              <a:off x="1156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15369" name="AutoShape 25">
            <a:hlinkClick r:id="" action="ppaction://hlinkshowjump?jump=nextslide"/>
          </p:cNvPr>
          <p:cNvSpPr/>
          <p:nvPr/>
        </p:nvSpPr>
        <p:spPr>
          <a:xfrm>
            <a:off x="250825" y="4221163"/>
            <a:ext cx="1441450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5370" name="AutoShape 26">
            <a:hlinkClick r:id="rId5" action="ppaction://hlinksldjump">
              <a:snd r:embed="rId6" name="chimes.wav"/>
            </a:hlinkClick>
          </p:cNvPr>
          <p:cNvSpPr/>
          <p:nvPr/>
        </p:nvSpPr>
        <p:spPr>
          <a:xfrm>
            <a:off x="4643438" y="42211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5371" name="AutoShape 27">
            <a:hlinkClick r:id="" action="ppaction://hlinkshowjump?jump=nextslide"/>
          </p:cNvPr>
          <p:cNvSpPr/>
          <p:nvPr/>
        </p:nvSpPr>
        <p:spPr>
          <a:xfrm>
            <a:off x="395288" y="55165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5372" name="AutoShape 28">
            <a:hlinkClick r:id="" action="ppaction://hlinkshowjump?jump=nextslide"/>
          </p:cNvPr>
          <p:cNvSpPr/>
          <p:nvPr/>
        </p:nvSpPr>
        <p:spPr>
          <a:xfrm>
            <a:off x="4643438" y="5445125"/>
            <a:ext cx="1368425" cy="10795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Wrong Answer!</a:t>
            </a:r>
            <a:endParaRPr dirty="0"/>
          </a:p>
        </p:txBody>
      </p:sp>
      <p:pic>
        <p:nvPicPr>
          <p:cNvPr id="16387" name="Picture 3" descr="arrow-right-green_benji__01"/>
          <p:cNvPicPr>
            <a:picLocks noChangeAspect="1"/>
          </p:cNvPicPr>
          <p:nvPr>
            <p:ph idx="1"/>
          </p:nvPr>
        </p:nvPicPr>
        <p:blipFill>
          <a:blip r:embed="rId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348038" y="4652963"/>
            <a:ext cx="2447925" cy="1198562"/>
          </a:xfrm>
          <a:ln/>
        </p:spPr>
      </p:pic>
      <p:sp>
        <p:nvSpPr>
          <p:cNvPr id="16388" name="Text Box 4"/>
          <p:cNvSpPr txBox="1"/>
          <p:nvPr/>
        </p:nvSpPr>
        <p:spPr>
          <a:xfrm>
            <a:off x="684213" y="1412875"/>
            <a:ext cx="79200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Explanation or correct answer here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16389" name="WordArt 5"/>
          <p:cNvSpPr>
            <a:spLocks noTextEdit="1"/>
          </p:cNvSpPr>
          <p:nvPr/>
        </p:nvSpPr>
        <p:spPr>
          <a:xfrm>
            <a:off x="3995738" y="5013325"/>
            <a:ext cx="14414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  <a:tileRect/>
                </a:gradFill>
                <a:effectLst>
                  <a:outerShdw dist="45791" dir="3378595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charset="0"/>
                <a:ea typeface="Arial Black" panose="020B0A04020102020204" charset="0"/>
              </a:rPr>
              <a:t>Try Again</a:t>
            </a:r>
            <a:endParaRPr lang="en-US" sz="360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  <a:tileRect/>
              </a:gradFill>
              <a:effectLst>
                <a:outerShdw dist="45791" dir="3378595" algn="ctr" rotWithShape="0">
                  <a:srgbClr val="4D4D4D">
                    <a:alpha val="79999"/>
                  </a:srgbClr>
                </a:outer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16390" name="AutoShape 6">
            <a:hlinkClick r:id="" action="ppaction://hlinkshowjump?jump=previousslide"/>
          </p:cNvPr>
          <p:cNvSpPr/>
          <p:nvPr/>
        </p:nvSpPr>
        <p:spPr>
          <a:xfrm>
            <a:off x="3276600" y="4652963"/>
            <a:ext cx="2519363" cy="1152525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u="sng" dirty="0"/>
              <a:t>Question 8</a:t>
            </a:r>
            <a:endParaRPr u="sng" dirty="0"/>
          </a:p>
        </p:txBody>
      </p:sp>
      <p:sp>
        <p:nvSpPr>
          <p:cNvPr id="1741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  <a:buNone/>
            </a:pPr>
            <a:r>
              <a:rPr sz="2800" dirty="0"/>
              <a:t>Write your question here….?</a:t>
            </a:r>
            <a:endParaRPr sz="2800" dirty="0"/>
          </a:p>
        </p:txBody>
      </p:sp>
      <p:sp>
        <p:nvSpPr>
          <p:cNvPr id="17412" name="Text Box 4"/>
          <p:cNvSpPr txBox="1"/>
          <p:nvPr/>
        </p:nvSpPr>
        <p:spPr>
          <a:xfrm>
            <a:off x="1692275" y="4508500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x-none" dirty="0">
              <a:latin typeface="Arial" panose="020B0604020202020204" pitchFamily="34" charset="0"/>
            </a:endParaRPr>
          </a:p>
        </p:txBody>
      </p:sp>
      <p:grpSp>
        <p:nvGrpSpPr>
          <p:cNvPr id="17413" name="Group 5"/>
          <p:cNvGrpSpPr/>
          <p:nvPr/>
        </p:nvGrpSpPr>
        <p:grpSpPr>
          <a:xfrm>
            <a:off x="468313" y="4149725"/>
            <a:ext cx="3743325" cy="1152525"/>
            <a:chOff x="295" y="2614"/>
            <a:chExt cx="2358" cy="726"/>
          </a:xfrm>
        </p:grpSpPr>
        <p:grpSp>
          <p:nvGrpSpPr>
            <p:cNvPr id="17433" name="Group 6"/>
            <p:cNvGrpSpPr/>
            <p:nvPr/>
          </p:nvGrpSpPr>
          <p:grpSpPr>
            <a:xfrm>
              <a:off x="295" y="2614"/>
              <a:ext cx="726" cy="726"/>
              <a:chOff x="295" y="2614"/>
              <a:chExt cx="726" cy="726"/>
            </a:xfrm>
          </p:grpSpPr>
          <p:pic>
            <p:nvPicPr>
              <p:cNvPr id="17435" name="Picture 7" descr="button-blue_benji_park_01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2614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7436" name="WordArt 8"/>
              <p:cNvSpPr>
                <a:spLocks noTextEdit="1"/>
              </p:cNvSpPr>
              <p:nvPr/>
            </p:nvSpPr>
            <p:spPr>
              <a:xfrm>
                <a:off x="431" y="2704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A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7434" name="Text Box 9"/>
            <p:cNvSpPr txBox="1"/>
            <p:nvPr/>
          </p:nvSpPr>
          <p:spPr>
            <a:xfrm>
              <a:off x="1111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7414" name="Group 10"/>
          <p:cNvGrpSpPr/>
          <p:nvPr/>
        </p:nvGrpSpPr>
        <p:grpSpPr>
          <a:xfrm>
            <a:off x="4716463" y="4149725"/>
            <a:ext cx="3816350" cy="1138238"/>
            <a:chOff x="2971" y="2614"/>
            <a:chExt cx="2404" cy="717"/>
          </a:xfrm>
        </p:grpSpPr>
        <p:grpSp>
          <p:nvGrpSpPr>
            <p:cNvPr id="17429" name="Group 11"/>
            <p:cNvGrpSpPr/>
            <p:nvPr/>
          </p:nvGrpSpPr>
          <p:grpSpPr>
            <a:xfrm>
              <a:off x="2971" y="2614"/>
              <a:ext cx="717" cy="717"/>
              <a:chOff x="2971" y="2614"/>
              <a:chExt cx="717" cy="717"/>
            </a:xfrm>
          </p:grpSpPr>
          <p:pic>
            <p:nvPicPr>
              <p:cNvPr id="17431" name="Picture 12" descr="button-yellow_benji_park_01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2614"/>
                <a:ext cx="717" cy="7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7432" name="WordArt 13"/>
              <p:cNvSpPr>
                <a:spLocks noTextEdit="1"/>
              </p:cNvSpPr>
              <p:nvPr/>
            </p:nvSpPr>
            <p:spPr>
              <a:xfrm>
                <a:off x="3152" y="2704"/>
                <a:ext cx="383" cy="49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B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7430" name="Text Box 14"/>
            <p:cNvSpPr txBox="1"/>
            <p:nvPr/>
          </p:nvSpPr>
          <p:spPr>
            <a:xfrm>
              <a:off x="3833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7415" name="Group 15"/>
          <p:cNvGrpSpPr/>
          <p:nvPr/>
        </p:nvGrpSpPr>
        <p:grpSpPr>
          <a:xfrm>
            <a:off x="4716463" y="5445125"/>
            <a:ext cx="3887787" cy="1152525"/>
            <a:chOff x="2971" y="3430"/>
            <a:chExt cx="2449" cy="726"/>
          </a:xfrm>
        </p:grpSpPr>
        <p:grpSp>
          <p:nvGrpSpPr>
            <p:cNvPr id="17425" name="Group 16"/>
            <p:cNvGrpSpPr/>
            <p:nvPr/>
          </p:nvGrpSpPr>
          <p:grpSpPr>
            <a:xfrm>
              <a:off x="2971" y="3430"/>
              <a:ext cx="726" cy="726"/>
              <a:chOff x="2971" y="3430"/>
              <a:chExt cx="726" cy="726"/>
            </a:xfrm>
          </p:grpSpPr>
          <p:pic>
            <p:nvPicPr>
              <p:cNvPr id="17427" name="Picture 17" descr="button-red_benji_park_01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3430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7428" name="WordArt 18"/>
              <p:cNvSpPr>
                <a:spLocks noTextEdit="1"/>
              </p:cNvSpPr>
              <p:nvPr/>
            </p:nvSpPr>
            <p:spPr>
              <a:xfrm>
                <a:off x="3152" y="3566"/>
                <a:ext cx="428" cy="47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D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7426" name="Text Box 19"/>
            <p:cNvSpPr txBox="1"/>
            <p:nvPr/>
          </p:nvSpPr>
          <p:spPr>
            <a:xfrm>
              <a:off x="3878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7416" name="Group 20"/>
          <p:cNvGrpSpPr/>
          <p:nvPr/>
        </p:nvGrpSpPr>
        <p:grpSpPr>
          <a:xfrm>
            <a:off x="468313" y="5445125"/>
            <a:ext cx="3814762" cy="1150938"/>
            <a:chOff x="295" y="3430"/>
            <a:chExt cx="2403" cy="725"/>
          </a:xfrm>
        </p:grpSpPr>
        <p:grpSp>
          <p:nvGrpSpPr>
            <p:cNvPr id="17421" name="Group 21"/>
            <p:cNvGrpSpPr/>
            <p:nvPr/>
          </p:nvGrpSpPr>
          <p:grpSpPr>
            <a:xfrm>
              <a:off x="295" y="3430"/>
              <a:ext cx="725" cy="725"/>
              <a:chOff x="295" y="3430"/>
              <a:chExt cx="725" cy="725"/>
            </a:xfrm>
          </p:grpSpPr>
          <p:pic>
            <p:nvPicPr>
              <p:cNvPr id="17423" name="Picture 22" descr="button-green_benji_park_01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3430"/>
                <a:ext cx="725" cy="725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7424" name="WordArt 23"/>
              <p:cNvSpPr>
                <a:spLocks noTextEdit="1"/>
              </p:cNvSpPr>
              <p:nvPr/>
            </p:nvSpPr>
            <p:spPr>
              <a:xfrm>
                <a:off x="431" y="3521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C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7422" name="Text Box 24"/>
            <p:cNvSpPr txBox="1"/>
            <p:nvPr/>
          </p:nvSpPr>
          <p:spPr>
            <a:xfrm>
              <a:off x="1156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Right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17417" name="AutoShape 25">
            <a:hlinkClick r:id="" action="ppaction://hlinkshowjump?jump=nextslide"/>
          </p:cNvPr>
          <p:cNvSpPr/>
          <p:nvPr/>
        </p:nvSpPr>
        <p:spPr>
          <a:xfrm>
            <a:off x="250825" y="4221163"/>
            <a:ext cx="1441450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7418" name="AutoShape 26">
            <a:hlinkClick r:id="" action="ppaction://hlinkshowjump?jump=nextslide"/>
          </p:cNvPr>
          <p:cNvSpPr/>
          <p:nvPr/>
        </p:nvSpPr>
        <p:spPr>
          <a:xfrm>
            <a:off x="4643438" y="42211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7419" name="AutoShape 27">
            <a:hlinkClick r:id="rId5" action="ppaction://hlinksldjump">
              <a:snd r:embed="rId6" name="chimes.wav"/>
            </a:hlinkClick>
          </p:cNvPr>
          <p:cNvSpPr/>
          <p:nvPr/>
        </p:nvSpPr>
        <p:spPr>
          <a:xfrm>
            <a:off x="395288" y="55165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7420" name="AutoShape 28">
            <a:hlinkClick r:id="" action="ppaction://hlinkshowjump?jump=nextslide"/>
          </p:cNvPr>
          <p:cNvSpPr/>
          <p:nvPr/>
        </p:nvSpPr>
        <p:spPr>
          <a:xfrm>
            <a:off x="4643438" y="5445125"/>
            <a:ext cx="1368425" cy="10795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Wrong Answer!</a:t>
            </a:r>
            <a:endParaRPr dirty="0"/>
          </a:p>
        </p:txBody>
      </p:sp>
      <p:pic>
        <p:nvPicPr>
          <p:cNvPr id="18435" name="Picture 3" descr="arrow-right-green_benji__01"/>
          <p:cNvPicPr>
            <a:picLocks noChangeAspect="1"/>
          </p:cNvPicPr>
          <p:nvPr>
            <p:ph idx="1"/>
          </p:nvPr>
        </p:nvPicPr>
        <p:blipFill>
          <a:blip r:embed="rId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348038" y="4652963"/>
            <a:ext cx="2447925" cy="1198562"/>
          </a:xfrm>
          <a:ln/>
        </p:spPr>
      </p:pic>
      <p:sp>
        <p:nvSpPr>
          <p:cNvPr id="18436" name="Text Box 4"/>
          <p:cNvSpPr txBox="1"/>
          <p:nvPr/>
        </p:nvSpPr>
        <p:spPr>
          <a:xfrm>
            <a:off x="684213" y="1412875"/>
            <a:ext cx="79200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Explanation or correct answer here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18437" name="WordArt 5"/>
          <p:cNvSpPr>
            <a:spLocks noTextEdit="1"/>
          </p:cNvSpPr>
          <p:nvPr/>
        </p:nvSpPr>
        <p:spPr>
          <a:xfrm>
            <a:off x="3995738" y="5013325"/>
            <a:ext cx="14414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  <a:tileRect/>
                </a:gradFill>
                <a:effectLst>
                  <a:outerShdw dist="45791" dir="3378595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charset="0"/>
                <a:ea typeface="Arial Black" panose="020B0A04020102020204" charset="0"/>
              </a:rPr>
              <a:t>Try Again</a:t>
            </a:r>
            <a:endParaRPr lang="en-US" sz="360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  <a:tileRect/>
              </a:gradFill>
              <a:effectLst>
                <a:outerShdw dist="45791" dir="3378595" algn="ctr" rotWithShape="0">
                  <a:srgbClr val="4D4D4D">
                    <a:alpha val="79999"/>
                  </a:srgbClr>
                </a:outer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18438" name="AutoShape 6">
            <a:hlinkClick r:id="" action="ppaction://hlinkshowjump?jump=previousslide"/>
          </p:cNvPr>
          <p:cNvSpPr/>
          <p:nvPr/>
        </p:nvSpPr>
        <p:spPr>
          <a:xfrm>
            <a:off x="3276600" y="4652963"/>
            <a:ext cx="2519363" cy="1152525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u="sng" dirty="0"/>
              <a:t>Question 9</a:t>
            </a:r>
            <a:endParaRPr u="sng" dirty="0"/>
          </a:p>
        </p:txBody>
      </p:sp>
      <p:sp>
        <p:nvSpPr>
          <p:cNvPr id="19459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  <a:buNone/>
            </a:pPr>
            <a:r>
              <a:rPr sz="2800" dirty="0"/>
              <a:t>Write your question here….?</a:t>
            </a:r>
            <a:endParaRPr sz="2800" dirty="0"/>
          </a:p>
        </p:txBody>
      </p:sp>
      <p:sp>
        <p:nvSpPr>
          <p:cNvPr id="19460" name="Text Box 4"/>
          <p:cNvSpPr txBox="1"/>
          <p:nvPr/>
        </p:nvSpPr>
        <p:spPr>
          <a:xfrm>
            <a:off x="1692275" y="4508500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x-none" dirty="0">
              <a:latin typeface="Arial" panose="020B0604020202020204" pitchFamily="34" charset="0"/>
            </a:endParaRPr>
          </a:p>
        </p:txBody>
      </p:sp>
      <p:grpSp>
        <p:nvGrpSpPr>
          <p:cNvPr id="19461" name="Group 5"/>
          <p:cNvGrpSpPr/>
          <p:nvPr/>
        </p:nvGrpSpPr>
        <p:grpSpPr>
          <a:xfrm>
            <a:off x="468313" y="4149725"/>
            <a:ext cx="3743325" cy="1152525"/>
            <a:chOff x="295" y="2614"/>
            <a:chExt cx="2358" cy="726"/>
          </a:xfrm>
        </p:grpSpPr>
        <p:grpSp>
          <p:nvGrpSpPr>
            <p:cNvPr id="19481" name="Group 6"/>
            <p:cNvGrpSpPr/>
            <p:nvPr/>
          </p:nvGrpSpPr>
          <p:grpSpPr>
            <a:xfrm>
              <a:off x="295" y="2614"/>
              <a:ext cx="726" cy="726"/>
              <a:chOff x="295" y="2614"/>
              <a:chExt cx="726" cy="726"/>
            </a:xfrm>
          </p:grpSpPr>
          <p:pic>
            <p:nvPicPr>
              <p:cNvPr id="19483" name="Picture 7" descr="button-blue_benji_park_01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2614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9484" name="WordArt 8"/>
              <p:cNvSpPr>
                <a:spLocks noTextEdit="1"/>
              </p:cNvSpPr>
              <p:nvPr/>
            </p:nvSpPr>
            <p:spPr>
              <a:xfrm>
                <a:off x="431" y="2704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A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9482" name="Text Box 9"/>
            <p:cNvSpPr txBox="1"/>
            <p:nvPr/>
          </p:nvSpPr>
          <p:spPr>
            <a:xfrm>
              <a:off x="1111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462" name="Group 10"/>
          <p:cNvGrpSpPr/>
          <p:nvPr/>
        </p:nvGrpSpPr>
        <p:grpSpPr>
          <a:xfrm>
            <a:off x="4716463" y="4149725"/>
            <a:ext cx="3816350" cy="1138238"/>
            <a:chOff x="2971" y="2614"/>
            <a:chExt cx="2404" cy="717"/>
          </a:xfrm>
        </p:grpSpPr>
        <p:grpSp>
          <p:nvGrpSpPr>
            <p:cNvPr id="19477" name="Group 11"/>
            <p:cNvGrpSpPr/>
            <p:nvPr/>
          </p:nvGrpSpPr>
          <p:grpSpPr>
            <a:xfrm>
              <a:off x="2971" y="2614"/>
              <a:ext cx="717" cy="717"/>
              <a:chOff x="2971" y="2614"/>
              <a:chExt cx="717" cy="717"/>
            </a:xfrm>
          </p:grpSpPr>
          <p:pic>
            <p:nvPicPr>
              <p:cNvPr id="19479" name="Picture 12" descr="button-yellow_benji_park_01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2614"/>
                <a:ext cx="717" cy="7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9480" name="WordArt 13"/>
              <p:cNvSpPr>
                <a:spLocks noTextEdit="1"/>
              </p:cNvSpPr>
              <p:nvPr/>
            </p:nvSpPr>
            <p:spPr>
              <a:xfrm>
                <a:off x="3152" y="2704"/>
                <a:ext cx="383" cy="49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B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9478" name="Text Box 14"/>
            <p:cNvSpPr txBox="1"/>
            <p:nvPr/>
          </p:nvSpPr>
          <p:spPr>
            <a:xfrm>
              <a:off x="3833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463" name="Group 15"/>
          <p:cNvGrpSpPr/>
          <p:nvPr/>
        </p:nvGrpSpPr>
        <p:grpSpPr>
          <a:xfrm>
            <a:off x="4716463" y="5445125"/>
            <a:ext cx="3887787" cy="1152525"/>
            <a:chOff x="2971" y="3430"/>
            <a:chExt cx="2449" cy="726"/>
          </a:xfrm>
        </p:grpSpPr>
        <p:grpSp>
          <p:nvGrpSpPr>
            <p:cNvPr id="19473" name="Group 16"/>
            <p:cNvGrpSpPr/>
            <p:nvPr/>
          </p:nvGrpSpPr>
          <p:grpSpPr>
            <a:xfrm>
              <a:off x="2971" y="3430"/>
              <a:ext cx="726" cy="726"/>
              <a:chOff x="2971" y="3430"/>
              <a:chExt cx="726" cy="726"/>
            </a:xfrm>
          </p:grpSpPr>
          <p:pic>
            <p:nvPicPr>
              <p:cNvPr id="19475" name="Picture 17" descr="button-red_benji_park_01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3430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9476" name="WordArt 18"/>
              <p:cNvSpPr>
                <a:spLocks noTextEdit="1"/>
              </p:cNvSpPr>
              <p:nvPr/>
            </p:nvSpPr>
            <p:spPr>
              <a:xfrm>
                <a:off x="3152" y="3566"/>
                <a:ext cx="428" cy="47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D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9474" name="Text Box 19"/>
            <p:cNvSpPr txBox="1"/>
            <p:nvPr/>
          </p:nvSpPr>
          <p:spPr>
            <a:xfrm>
              <a:off x="3878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Right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464" name="Group 20"/>
          <p:cNvGrpSpPr/>
          <p:nvPr/>
        </p:nvGrpSpPr>
        <p:grpSpPr>
          <a:xfrm>
            <a:off x="468313" y="5445125"/>
            <a:ext cx="3814762" cy="1150938"/>
            <a:chOff x="295" y="3430"/>
            <a:chExt cx="2403" cy="725"/>
          </a:xfrm>
        </p:grpSpPr>
        <p:grpSp>
          <p:nvGrpSpPr>
            <p:cNvPr id="19469" name="Group 21"/>
            <p:cNvGrpSpPr/>
            <p:nvPr/>
          </p:nvGrpSpPr>
          <p:grpSpPr>
            <a:xfrm>
              <a:off x="295" y="3430"/>
              <a:ext cx="725" cy="725"/>
              <a:chOff x="295" y="3430"/>
              <a:chExt cx="725" cy="725"/>
            </a:xfrm>
          </p:grpSpPr>
          <p:pic>
            <p:nvPicPr>
              <p:cNvPr id="19471" name="Picture 22" descr="button-green_benji_park_01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3430"/>
                <a:ext cx="725" cy="725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9472" name="WordArt 23"/>
              <p:cNvSpPr>
                <a:spLocks noTextEdit="1"/>
              </p:cNvSpPr>
              <p:nvPr/>
            </p:nvSpPr>
            <p:spPr>
              <a:xfrm>
                <a:off x="431" y="3521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C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19470" name="Text Box 24"/>
            <p:cNvSpPr txBox="1"/>
            <p:nvPr/>
          </p:nvSpPr>
          <p:spPr>
            <a:xfrm>
              <a:off x="1156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19465" name="AutoShape 25">
            <a:hlinkClick r:id="" action="ppaction://hlinkshowjump?jump=nextslide"/>
          </p:cNvPr>
          <p:cNvSpPr/>
          <p:nvPr/>
        </p:nvSpPr>
        <p:spPr>
          <a:xfrm>
            <a:off x="250825" y="4221163"/>
            <a:ext cx="1441450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9466" name="AutoShape 26">
            <a:hlinkClick r:id="" action="ppaction://hlinkshowjump?jump=nextslide"/>
          </p:cNvPr>
          <p:cNvSpPr/>
          <p:nvPr/>
        </p:nvSpPr>
        <p:spPr>
          <a:xfrm>
            <a:off x="4643438" y="42211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9467" name="AutoShape 27">
            <a:hlinkClick r:id="" action="ppaction://hlinkshowjump?jump=nextslide"/>
          </p:cNvPr>
          <p:cNvSpPr/>
          <p:nvPr/>
        </p:nvSpPr>
        <p:spPr>
          <a:xfrm>
            <a:off x="395288" y="55165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9468" name="AutoShape 28">
            <a:hlinkClick r:id="rId5" action="ppaction://hlinksldjump">
              <a:snd r:embed="rId6" name="chimes.wav"/>
            </a:hlinkClick>
          </p:cNvPr>
          <p:cNvSpPr/>
          <p:nvPr/>
        </p:nvSpPr>
        <p:spPr>
          <a:xfrm>
            <a:off x="4643438" y="5445125"/>
            <a:ext cx="1368425" cy="10795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Wrong Answer!</a:t>
            </a:r>
            <a:endParaRPr dirty="0"/>
          </a:p>
        </p:txBody>
      </p:sp>
      <p:pic>
        <p:nvPicPr>
          <p:cNvPr id="20483" name="Picture 3" descr="arrow-right-green_benji__01"/>
          <p:cNvPicPr>
            <a:picLocks noChangeAspect="1"/>
          </p:cNvPicPr>
          <p:nvPr>
            <p:ph idx="1"/>
          </p:nvPr>
        </p:nvPicPr>
        <p:blipFill>
          <a:blip r:embed="rId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348038" y="4652963"/>
            <a:ext cx="2447925" cy="1198562"/>
          </a:xfrm>
          <a:ln/>
        </p:spPr>
      </p:pic>
      <p:sp>
        <p:nvSpPr>
          <p:cNvPr id="20484" name="Text Box 4"/>
          <p:cNvSpPr txBox="1"/>
          <p:nvPr/>
        </p:nvSpPr>
        <p:spPr>
          <a:xfrm>
            <a:off x="684213" y="1412875"/>
            <a:ext cx="79200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Explanation or correct answer here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20485" name="WordArt 5"/>
          <p:cNvSpPr>
            <a:spLocks noTextEdit="1"/>
          </p:cNvSpPr>
          <p:nvPr/>
        </p:nvSpPr>
        <p:spPr>
          <a:xfrm>
            <a:off x="3995738" y="5013325"/>
            <a:ext cx="14414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  <a:tileRect/>
                </a:gradFill>
                <a:effectLst>
                  <a:outerShdw dist="45791" dir="3378595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charset="0"/>
                <a:ea typeface="Arial Black" panose="020B0A04020102020204" charset="0"/>
              </a:rPr>
              <a:t>Try Again</a:t>
            </a:r>
            <a:endParaRPr lang="en-US" sz="360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  <a:tileRect/>
              </a:gradFill>
              <a:effectLst>
                <a:outerShdw dist="45791" dir="3378595" algn="ctr" rotWithShape="0">
                  <a:srgbClr val="4D4D4D">
                    <a:alpha val="79999"/>
                  </a:srgbClr>
                </a:outer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20486" name="AutoShape 6">
            <a:hlinkClick r:id="" action="ppaction://hlinkshowjump?jump=previousslide"/>
          </p:cNvPr>
          <p:cNvSpPr/>
          <p:nvPr/>
        </p:nvSpPr>
        <p:spPr>
          <a:xfrm>
            <a:off x="3276600" y="4652963"/>
            <a:ext cx="2519363" cy="1152525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u="sng" dirty="0"/>
              <a:t>Question 1</a:t>
            </a:r>
            <a:endParaRPr u="sng" dirty="0"/>
          </a:p>
        </p:txBody>
      </p:sp>
      <p:sp>
        <p:nvSpPr>
          <p:cNvPr id="3075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  <a:buNone/>
            </a:pPr>
            <a:r>
              <a:rPr sz="2800" dirty="0"/>
              <a:t>Type question here</a:t>
            </a:r>
            <a:endParaRPr sz="2800" dirty="0"/>
          </a:p>
        </p:txBody>
      </p:sp>
      <p:sp>
        <p:nvSpPr>
          <p:cNvPr id="3076" name="Text Box 21"/>
          <p:cNvSpPr txBox="1"/>
          <p:nvPr/>
        </p:nvSpPr>
        <p:spPr>
          <a:xfrm>
            <a:off x="1692275" y="4508500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x-none" dirty="0">
              <a:latin typeface="Arial" panose="020B0604020202020204" pitchFamily="34" charset="0"/>
            </a:endParaRPr>
          </a:p>
        </p:txBody>
      </p:sp>
      <p:grpSp>
        <p:nvGrpSpPr>
          <p:cNvPr id="3077" name="Group 30"/>
          <p:cNvGrpSpPr/>
          <p:nvPr/>
        </p:nvGrpSpPr>
        <p:grpSpPr>
          <a:xfrm>
            <a:off x="468313" y="4149725"/>
            <a:ext cx="3743325" cy="1152525"/>
            <a:chOff x="295" y="2614"/>
            <a:chExt cx="2358" cy="726"/>
          </a:xfrm>
        </p:grpSpPr>
        <p:grpSp>
          <p:nvGrpSpPr>
            <p:cNvPr id="3097" name="Group 17"/>
            <p:cNvGrpSpPr/>
            <p:nvPr/>
          </p:nvGrpSpPr>
          <p:grpSpPr>
            <a:xfrm>
              <a:off x="295" y="2614"/>
              <a:ext cx="726" cy="726"/>
              <a:chOff x="295" y="2614"/>
              <a:chExt cx="726" cy="726"/>
            </a:xfrm>
          </p:grpSpPr>
          <p:pic>
            <p:nvPicPr>
              <p:cNvPr id="3099" name="Picture 4" descr="button-blue_benji_park_01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2614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3100" name="WordArt 14"/>
              <p:cNvSpPr>
                <a:spLocks noTextEdit="1"/>
              </p:cNvSpPr>
              <p:nvPr/>
            </p:nvSpPr>
            <p:spPr>
              <a:xfrm>
                <a:off x="431" y="2704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A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3098" name="Text Box 22"/>
            <p:cNvSpPr txBox="1"/>
            <p:nvPr/>
          </p:nvSpPr>
          <p:spPr>
            <a:xfrm>
              <a:off x="1111" y="2704"/>
              <a:ext cx="154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078" name="Group 27"/>
          <p:cNvGrpSpPr/>
          <p:nvPr/>
        </p:nvGrpSpPr>
        <p:grpSpPr>
          <a:xfrm>
            <a:off x="4716463" y="4149725"/>
            <a:ext cx="3816350" cy="1138238"/>
            <a:chOff x="2971" y="2614"/>
            <a:chExt cx="2404" cy="717"/>
          </a:xfrm>
        </p:grpSpPr>
        <p:grpSp>
          <p:nvGrpSpPr>
            <p:cNvPr id="3093" name="Group 18"/>
            <p:cNvGrpSpPr/>
            <p:nvPr/>
          </p:nvGrpSpPr>
          <p:grpSpPr>
            <a:xfrm>
              <a:off x="2971" y="2614"/>
              <a:ext cx="717" cy="717"/>
              <a:chOff x="2971" y="2614"/>
              <a:chExt cx="717" cy="717"/>
            </a:xfrm>
          </p:grpSpPr>
          <p:pic>
            <p:nvPicPr>
              <p:cNvPr id="3095" name="Picture 9" descr="button-yellow_benji_park_01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2614"/>
                <a:ext cx="717" cy="7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3096" name="WordArt 13"/>
              <p:cNvSpPr>
                <a:spLocks noTextEdit="1"/>
              </p:cNvSpPr>
              <p:nvPr/>
            </p:nvSpPr>
            <p:spPr>
              <a:xfrm>
                <a:off x="3152" y="2704"/>
                <a:ext cx="383" cy="49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B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3094" name="Text Box 23"/>
            <p:cNvSpPr txBox="1"/>
            <p:nvPr/>
          </p:nvSpPr>
          <p:spPr>
            <a:xfrm>
              <a:off x="3833" y="2704"/>
              <a:ext cx="154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079" name="Group 29"/>
          <p:cNvGrpSpPr/>
          <p:nvPr/>
        </p:nvGrpSpPr>
        <p:grpSpPr>
          <a:xfrm>
            <a:off x="4716463" y="5445125"/>
            <a:ext cx="3887787" cy="1152525"/>
            <a:chOff x="2971" y="3430"/>
            <a:chExt cx="2449" cy="726"/>
          </a:xfrm>
        </p:grpSpPr>
        <p:grpSp>
          <p:nvGrpSpPr>
            <p:cNvPr id="3089" name="Group 20"/>
            <p:cNvGrpSpPr/>
            <p:nvPr/>
          </p:nvGrpSpPr>
          <p:grpSpPr>
            <a:xfrm>
              <a:off x="2971" y="3430"/>
              <a:ext cx="726" cy="726"/>
              <a:chOff x="2971" y="3430"/>
              <a:chExt cx="726" cy="726"/>
            </a:xfrm>
          </p:grpSpPr>
          <p:pic>
            <p:nvPicPr>
              <p:cNvPr id="3091" name="Picture 8" descr="button-red_benji_park_01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3430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3092" name="WordArt 16"/>
              <p:cNvSpPr>
                <a:spLocks noTextEdit="1"/>
              </p:cNvSpPr>
              <p:nvPr/>
            </p:nvSpPr>
            <p:spPr>
              <a:xfrm>
                <a:off x="3152" y="3566"/>
                <a:ext cx="428" cy="47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D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3090" name="Text Box 24"/>
            <p:cNvSpPr txBox="1"/>
            <p:nvPr/>
          </p:nvSpPr>
          <p:spPr>
            <a:xfrm>
              <a:off x="3878" y="3521"/>
              <a:ext cx="154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080" name="Group 28"/>
          <p:cNvGrpSpPr/>
          <p:nvPr/>
        </p:nvGrpSpPr>
        <p:grpSpPr>
          <a:xfrm>
            <a:off x="468313" y="5445125"/>
            <a:ext cx="3814762" cy="1150938"/>
            <a:chOff x="295" y="3430"/>
            <a:chExt cx="2403" cy="725"/>
          </a:xfrm>
        </p:grpSpPr>
        <p:grpSp>
          <p:nvGrpSpPr>
            <p:cNvPr id="3085" name="Group 19"/>
            <p:cNvGrpSpPr/>
            <p:nvPr/>
          </p:nvGrpSpPr>
          <p:grpSpPr>
            <a:xfrm>
              <a:off x="295" y="3430"/>
              <a:ext cx="725" cy="725"/>
              <a:chOff x="295" y="3430"/>
              <a:chExt cx="725" cy="725"/>
            </a:xfrm>
          </p:grpSpPr>
          <p:pic>
            <p:nvPicPr>
              <p:cNvPr id="3087" name="Picture 6" descr="button-green_benji_park_01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3430"/>
                <a:ext cx="725" cy="725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3088" name="WordArt 15"/>
              <p:cNvSpPr>
                <a:spLocks noTextEdit="1"/>
              </p:cNvSpPr>
              <p:nvPr/>
            </p:nvSpPr>
            <p:spPr>
              <a:xfrm>
                <a:off x="431" y="3521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C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3086" name="Text Box 25"/>
            <p:cNvSpPr txBox="1"/>
            <p:nvPr/>
          </p:nvSpPr>
          <p:spPr>
            <a:xfrm>
              <a:off x="1156" y="3521"/>
              <a:ext cx="154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Right Answer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3081" name="AutoShape 31">
            <a:hlinkClick r:id="rId5" action="ppaction://hlinksldjump"/>
          </p:cNvPr>
          <p:cNvSpPr/>
          <p:nvPr/>
        </p:nvSpPr>
        <p:spPr>
          <a:xfrm>
            <a:off x="250825" y="4292600"/>
            <a:ext cx="1512888" cy="936625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3082" name="AutoShape 32">
            <a:hlinkClick r:id="rId5" action="ppaction://hlinksldjump"/>
          </p:cNvPr>
          <p:cNvSpPr/>
          <p:nvPr/>
        </p:nvSpPr>
        <p:spPr>
          <a:xfrm>
            <a:off x="4643438" y="4149725"/>
            <a:ext cx="1223962" cy="10795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3083" name="AutoShape 33">
            <a:hlinkClick r:id="rId6" action="ppaction://hlinksldjump">
              <a:snd r:embed="rId7" name="chimes.wav"/>
            </a:hlinkClick>
          </p:cNvPr>
          <p:cNvSpPr/>
          <p:nvPr/>
        </p:nvSpPr>
        <p:spPr>
          <a:xfrm>
            <a:off x="395288" y="55165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3084" name="AutoShape 34">
            <a:hlinkClick r:id="rId5" action="ppaction://hlinksldjump"/>
          </p:cNvPr>
          <p:cNvSpPr/>
          <p:nvPr/>
        </p:nvSpPr>
        <p:spPr>
          <a:xfrm>
            <a:off x="4643438" y="5445125"/>
            <a:ext cx="1368425" cy="10795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u="sng" dirty="0"/>
              <a:t>Question 10</a:t>
            </a:r>
            <a:endParaRPr u="sng" dirty="0"/>
          </a:p>
        </p:txBody>
      </p:sp>
      <p:sp>
        <p:nvSpPr>
          <p:cNvPr id="21507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  <a:buNone/>
            </a:pPr>
            <a:r>
              <a:rPr sz="2800" dirty="0"/>
              <a:t>Write your question here….?</a:t>
            </a:r>
            <a:endParaRPr sz="2800" dirty="0"/>
          </a:p>
        </p:txBody>
      </p:sp>
      <p:sp>
        <p:nvSpPr>
          <p:cNvPr id="21508" name="Text Box 4"/>
          <p:cNvSpPr txBox="1"/>
          <p:nvPr/>
        </p:nvSpPr>
        <p:spPr>
          <a:xfrm>
            <a:off x="1692275" y="4508500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x-none" dirty="0">
              <a:latin typeface="Arial" panose="020B0604020202020204" pitchFamily="34" charset="0"/>
            </a:endParaRPr>
          </a:p>
        </p:txBody>
      </p:sp>
      <p:grpSp>
        <p:nvGrpSpPr>
          <p:cNvPr id="21509" name="Group 5"/>
          <p:cNvGrpSpPr/>
          <p:nvPr/>
        </p:nvGrpSpPr>
        <p:grpSpPr>
          <a:xfrm>
            <a:off x="468313" y="4149725"/>
            <a:ext cx="3743325" cy="1152525"/>
            <a:chOff x="295" y="2614"/>
            <a:chExt cx="2358" cy="726"/>
          </a:xfrm>
        </p:grpSpPr>
        <p:grpSp>
          <p:nvGrpSpPr>
            <p:cNvPr id="21529" name="Group 6"/>
            <p:cNvGrpSpPr/>
            <p:nvPr/>
          </p:nvGrpSpPr>
          <p:grpSpPr>
            <a:xfrm>
              <a:off x="295" y="2614"/>
              <a:ext cx="726" cy="726"/>
              <a:chOff x="295" y="2614"/>
              <a:chExt cx="726" cy="726"/>
            </a:xfrm>
          </p:grpSpPr>
          <p:pic>
            <p:nvPicPr>
              <p:cNvPr id="21531" name="Picture 7" descr="button-blue_benji_park_01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2614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21532" name="WordArt 8"/>
              <p:cNvSpPr>
                <a:spLocks noTextEdit="1"/>
              </p:cNvSpPr>
              <p:nvPr/>
            </p:nvSpPr>
            <p:spPr>
              <a:xfrm>
                <a:off x="431" y="2704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A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21530" name="Text Box 9"/>
            <p:cNvSpPr txBox="1"/>
            <p:nvPr/>
          </p:nvSpPr>
          <p:spPr>
            <a:xfrm>
              <a:off x="1111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1510" name="Group 10"/>
          <p:cNvGrpSpPr/>
          <p:nvPr/>
        </p:nvGrpSpPr>
        <p:grpSpPr>
          <a:xfrm>
            <a:off x="4716463" y="4149725"/>
            <a:ext cx="3816350" cy="1138238"/>
            <a:chOff x="2971" y="2614"/>
            <a:chExt cx="2404" cy="717"/>
          </a:xfrm>
        </p:grpSpPr>
        <p:grpSp>
          <p:nvGrpSpPr>
            <p:cNvPr id="21525" name="Group 11"/>
            <p:cNvGrpSpPr/>
            <p:nvPr/>
          </p:nvGrpSpPr>
          <p:grpSpPr>
            <a:xfrm>
              <a:off x="2971" y="2614"/>
              <a:ext cx="717" cy="717"/>
              <a:chOff x="2971" y="2614"/>
              <a:chExt cx="717" cy="717"/>
            </a:xfrm>
          </p:grpSpPr>
          <p:pic>
            <p:nvPicPr>
              <p:cNvPr id="21527" name="Picture 12" descr="button-yellow_benji_park_01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2614"/>
                <a:ext cx="717" cy="7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21528" name="WordArt 13"/>
              <p:cNvSpPr>
                <a:spLocks noTextEdit="1"/>
              </p:cNvSpPr>
              <p:nvPr/>
            </p:nvSpPr>
            <p:spPr>
              <a:xfrm>
                <a:off x="3152" y="2704"/>
                <a:ext cx="383" cy="49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B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21526" name="Text Box 14"/>
            <p:cNvSpPr txBox="1"/>
            <p:nvPr/>
          </p:nvSpPr>
          <p:spPr>
            <a:xfrm>
              <a:off x="3833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Right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1511" name="Group 15"/>
          <p:cNvGrpSpPr/>
          <p:nvPr/>
        </p:nvGrpSpPr>
        <p:grpSpPr>
          <a:xfrm>
            <a:off x="4716463" y="5445125"/>
            <a:ext cx="3887787" cy="1152525"/>
            <a:chOff x="2971" y="3430"/>
            <a:chExt cx="2449" cy="726"/>
          </a:xfrm>
        </p:grpSpPr>
        <p:grpSp>
          <p:nvGrpSpPr>
            <p:cNvPr id="21521" name="Group 16"/>
            <p:cNvGrpSpPr/>
            <p:nvPr/>
          </p:nvGrpSpPr>
          <p:grpSpPr>
            <a:xfrm>
              <a:off x="2971" y="3430"/>
              <a:ext cx="726" cy="726"/>
              <a:chOff x="2971" y="3430"/>
              <a:chExt cx="726" cy="726"/>
            </a:xfrm>
          </p:grpSpPr>
          <p:pic>
            <p:nvPicPr>
              <p:cNvPr id="21523" name="Picture 17" descr="button-red_benji_park_01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3430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21524" name="WordArt 18"/>
              <p:cNvSpPr>
                <a:spLocks noTextEdit="1"/>
              </p:cNvSpPr>
              <p:nvPr/>
            </p:nvSpPr>
            <p:spPr>
              <a:xfrm>
                <a:off x="3152" y="3566"/>
                <a:ext cx="428" cy="47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D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21522" name="Text Box 19"/>
            <p:cNvSpPr txBox="1"/>
            <p:nvPr/>
          </p:nvSpPr>
          <p:spPr>
            <a:xfrm>
              <a:off x="3878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1512" name="Group 20"/>
          <p:cNvGrpSpPr/>
          <p:nvPr/>
        </p:nvGrpSpPr>
        <p:grpSpPr>
          <a:xfrm>
            <a:off x="468313" y="5445125"/>
            <a:ext cx="3814762" cy="1150938"/>
            <a:chOff x="295" y="3430"/>
            <a:chExt cx="2403" cy="725"/>
          </a:xfrm>
        </p:grpSpPr>
        <p:grpSp>
          <p:nvGrpSpPr>
            <p:cNvPr id="21517" name="Group 21"/>
            <p:cNvGrpSpPr/>
            <p:nvPr/>
          </p:nvGrpSpPr>
          <p:grpSpPr>
            <a:xfrm>
              <a:off x="295" y="3430"/>
              <a:ext cx="725" cy="725"/>
              <a:chOff x="295" y="3430"/>
              <a:chExt cx="725" cy="725"/>
            </a:xfrm>
          </p:grpSpPr>
          <p:pic>
            <p:nvPicPr>
              <p:cNvPr id="21519" name="Picture 22" descr="button-green_benji_park_01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3430"/>
                <a:ext cx="725" cy="725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21520" name="WordArt 23"/>
              <p:cNvSpPr>
                <a:spLocks noTextEdit="1"/>
              </p:cNvSpPr>
              <p:nvPr/>
            </p:nvSpPr>
            <p:spPr>
              <a:xfrm>
                <a:off x="431" y="3521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C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21518" name="Text Box 24"/>
            <p:cNvSpPr txBox="1"/>
            <p:nvPr/>
          </p:nvSpPr>
          <p:spPr>
            <a:xfrm>
              <a:off x="1156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21513" name="AutoShape 25">
            <a:hlinkClick r:id="" action="ppaction://hlinkshowjump?jump=nextslide"/>
          </p:cNvPr>
          <p:cNvSpPr/>
          <p:nvPr/>
        </p:nvSpPr>
        <p:spPr>
          <a:xfrm>
            <a:off x="250825" y="4221163"/>
            <a:ext cx="1441450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21514" name="AutoShape 26">
            <a:hlinkClick r:id="rId5" action="ppaction://hlinksldjump"/>
          </p:cNvPr>
          <p:cNvSpPr/>
          <p:nvPr/>
        </p:nvSpPr>
        <p:spPr>
          <a:xfrm>
            <a:off x="4643438" y="42211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21515" name="AutoShape 27">
            <a:hlinkClick r:id="" action="ppaction://hlinkshowjump?jump=nextslide"/>
          </p:cNvPr>
          <p:cNvSpPr/>
          <p:nvPr/>
        </p:nvSpPr>
        <p:spPr>
          <a:xfrm>
            <a:off x="395288" y="55165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21516" name="AutoShape 28">
            <a:hlinkClick r:id="" action="ppaction://hlinkshowjump?jump=nextslide"/>
          </p:cNvPr>
          <p:cNvSpPr/>
          <p:nvPr/>
        </p:nvSpPr>
        <p:spPr>
          <a:xfrm>
            <a:off x="4643438" y="5445125"/>
            <a:ext cx="1368425" cy="10795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Wrong Answer!</a:t>
            </a:r>
            <a:endParaRPr dirty="0"/>
          </a:p>
        </p:txBody>
      </p:sp>
      <p:pic>
        <p:nvPicPr>
          <p:cNvPr id="22531" name="Picture 3" descr="arrow-right-green_benji__01"/>
          <p:cNvPicPr>
            <a:picLocks noChangeAspect="1"/>
          </p:cNvPicPr>
          <p:nvPr>
            <p:ph idx="1"/>
          </p:nvPr>
        </p:nvPicPr>
        <p:blipFill>
          <a:blip r:embed="rId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348038" y="4652963"/>
            <a:ext cx="2447925" cy="1198562"/>
          </a:xfrm>
          <a:ln/>
        </p:spPr>
      </p:pic>
      <p:sp>
        <p:nvSpPr>
          <p:cNvPr id="22532" name="Text Box 4"/>
          <p:cNvSpPr txBox="1"/>
          <p:nvPr/>
        </p:nvSpPr>
        <p:spPr>
          <a:xfrm>
            <a:off x="684213" y="1412875"/>
            <a:ext cx="79200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Explanation or correct answer here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22533" name="WordArt 5"/>
          <p:cNvSpPr>
            <a:spLocks noTextEdit="1"/>
          </p:cNvSpPr>
          <p:nvPr/>
        </p:nvSpPr>
        <p:spPr>
          <a:xfrm>
            <a:off x="3995738" y="5013325"/>
            <a:ext cx="14414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  <a:tileRect/>
                </a:gradFill>
                <a:effectLst>
                  <a:outerShdw dist="45791" dir="3378595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charset="0"/>
                <a:ea typeface="Arial Black" panose="020B0A04020102020204" charset="0"/>
              </a:rPr>
              <a:t>Try Again</a:t>
            </a:r>
            <a:endParaRPr lang="en-US" sz="360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  <a:tileRect/>
              </a:gradFill>
              <a:effectLst>
                <a:outerShdw dist="45791" dir="3378595" algn="ctr" rotWithShape="0">
                  <a:srgbClr val="4D4D4D">
                    <a:alpha val="79999"/>
                  </a:srgbClr>
                </a:outer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22534" name="AutoShape 6">
            <a:hlinkClick r:id="" action="ppaction://hlinkshowjump?jump=previousslide"/>
          </p:cNvPr>
          <p:cNvSpPr/>
          <p:nvPr/>
        </p:nvSpPr>
        <p:spPr>
          <a:xfrm>
            <a:off x="3348038" y="4652963"/>
            <a:ext cx="2519362" cy="1152525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Congratulations!</a:t>
            </a:r>
            <a:endParaRPr dirty="0"/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7627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Congratulatory message!</a:t>
            </a:r>
            <a:endParaRPr dirty="0"/>
          </a:p>
        </p:txBody>
      </p:sp>
    </p:spTree>
  </p:cSld>
  <p:clrMapOvr>
    <a:masterClrMapping/>
  </p:clrMapOvr>
  <p:transition spd="med" advClick="0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Wrong Answer!</a:t>
            </a:r>
            <a:endParaRPr dirty="0"/>
          </a:p>
        </p:txBody>
      </p:sp>
      <p:pic>
        <p:nvPicPr>
          <p:cNvPr id="4099" name="Picture 4" descr="arrow-right-green_benji__01"/>
          <p:cNvPicPr>
            <a:picLocks noChangeAspect="1"/>
          </p:cNvPicPr>
          <p:nvPr>
            <p:ph idx="1"/>
          </p:nvPr>
        </p:nvPicPr>
        <p:blipFill>
          <a:blip r:embed="rId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348038" y="4652963"/>
            <a:ext cx="2447925" cy="1198562"/>
          </a:xfrm>
          <a:ln/>
        </p:spPr>
      </p:pic>
      <p:sp>
        <p:nvSpPr>
          <p:cNvPr id="4100" name="Text Box 6"/>
          <p:cNvSpPr txBox="1"/>
          <p:nvPr/>
        </p:nvSpPr>
        <p:spPr>
          <a:xfrm>
            <a:off x="684213" y="1412875"/>
            <a:ext cx="79200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Explanation or correct answer here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4101" name="WordArt 7"/>
          <p:cNvSpPr>
            <a:spLocks noTextEdit="1"/>
          </p:cNvSpPr>
          <p:nvPr/>
        </p:nvSpPr>
        <p:spPr>
          <a:xfrm>
            <a:off x="3995738" y="5013325"/>
            <a:ext cx="14414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  <a:tileRect/>
                </a:gradFill>
                <a:effectLst>
                  <a:outerShdw dist="45791" dir="3378595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charset="0"/>
                <a:ea typeface="Arial Black" panose="020B0A04020102020204" charset="0"/>
              </a:rPr>
              <a:t>Try Again</a:t>
            </a:r>
            <a:endParaRPr lang="en-US" sz="360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  <a:tileRect/>
              </a:gradFill>
              <a:effectLst>
                <a:outerShdw dist="45791" dir="3378595" algn="ctr" rotWithShape="0">
                  <a:srgbClr val="4D4D4D">
                    <a:alpha val="79999"/>
                  </a:srgbClr>
                </a:outer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4102" name="AutoShape 8">
            <a:hlinkClick r:id="" action="ppaction://hlinkshowjump?jump=previousslide"/>
          </p:cNvPr>
          <p:cNvSpPr/>
          <p:nvPr/>
        </p:nvSpPr>
        <p:spPr>
          <a:xfrm>
            <a:off x="3276600" y="4724400"/>
            <a:ext cx="2519363" cy="1152525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122" name="Group 20"/>
          <p:cNvGrpSpPr/>
          <p:nvPr/>
        </p:nvGrpSpPr>
        <p:grpSpPr>
          <a:xfrm>
            <a:off x="468313" y="5445125"/>
            <a:ext cx="3814762" cy="1150938"/>
            <a:chOff x="295" y="3430"/>
            <a:chExt cx="2403" cy="725"/>
          </a:xfrm>
        </p:grpSpPr>
        <p:grpSp>
          <p:nvGrpSpPr>
            <p:cNvPr id="5145" name="Group 21"/>
            <p:cNvGrpSpPr/>
            <p:nvPr/>
          </p:nvGrpSpPr>
          <p:grpSpPr>
            <a:xfrm>
              <a:off x="295" y="3430"/>
              <a:ext cx="725" cy="725"/>
              <a:chOff x="295" y="3430"/>
              <a:chExt cx="725" cy="725"/>
            </a:xfrm>
          </p:grpSpPr>
          <p:pic>
            <p:nvPicPr>
              <p:cNvPr id="5147" name="Picture 22" descr="button-green_benji_park_01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3430"/>
                <a:ext cx="725" cy="725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5148" name="WordArt 23"/>
              <p:cNvSpPr>
                <a:spLocks noTextEdit="1"/>
              </p:cNvSpPr>
              <p:nvPr/>
            </p:nvSpPr>
            <p:spPr>
              <a:xfrm>
                <a:off x="431" y="3521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C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5146" name="Text Box 24"/>
            <p:cNvSpPr txBox="1"/>
            <p:nvPr/>
          </p:nvSpPr>
          <p:spPr>
            <a:xfrm>
              <a:off x="1156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5123" name="AutoShape 27">
            <a:hlinkClick r:id="" action="ppaction://hlinkshowjump?jump=nextslide"/>
          </p:cNvPr>
          <p:cNvSpPr/>
          <p:nvPr/>
        </p:nvSpPr>
        <p:spPr>
          <a:xfrm>
            <a:off x="468313" y="5516563"/>
            <a:ext cx="1223962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512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u="sng" dirty="0"/>
              <a:t>Question 2</a:t>
            </a:r>
            <a:endParaRPr u="sng" dirty="0"/>
          </a:p>
        </p:txBody>
      </p:sp>
      <p:sp>
        <p:nvSpPr>
          <p:cNvPr id="5125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  <a:buNone/>
            </a:pPr>
            <a:r>
              <a:rPr sz="2800" dirty="0"/>
              <a:t>Write your question here….?</a:t>
            </a:r>
            <a:endParaRPr sz="2800" dirty="0"/>
          </a:p>
        </p:txBody>
      </p:sp>
      <p:sp>
        <p:nvSpPr>
          <p:cNvPr id="5126" name="Text Box 4"/>
          <p:cNvSpPr txBox="1"/>
          <p:nvPr/>
        </p:nvSpPr>
        <p:spPr>
          <a:xfrm>
            <a:off x="1692275" y="4508500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x-none" dirty="0">
              <a:latin typeface="Arial" panose="020B0604020202020204" pitchFamily="34" charset="0"/>
            </a:endParaRPr>
          </a:p>
        </p:txBody>
      </p:sp>
      <p:grpSp>
        <p:nvGrpSpPr>
          <p:cNvPr id="5127" name="Group 5"/>
          <p:cNvGrpSpPr/>
          <p:nvPr/>
        </p:nvGrpSpPr>
        <p:grpSpPr>
          <a:xfrm>
            <a:off x="468313" y="4149725"/>
            <a:ext cx="3743325" cy="1152525"/>
            <a:chOff x="295" y="2614"/>
            <a:chExt cx="2358" cy="726"/>
          </a:xfrm>
        </p:grpSpPr>
        <p:grpSp>
          <p:nvGrpSpPr>
            <p:cNvPr id="5141" name="Group 6"/>
            <p:cNvGrpSpPr/>
            <p:nvPr/>
          </p:nvGrpSpPr>
          <p:grpSpPr>
            <a:xfrm>
              <a:off x="295" y="2614"/>
              <a:ext cx="726" cy="726"/>
              <a:chOff x="295" y="2614"/>
              <a:chExt cx="726" cy="726"/>
            </a:xfrm>
          </p:grpSpPr>
          <p:pic>
            <p:nvPicPr>
              <p:cNvPr id="5143" name="Picture 7" descr="button-blue_benji_park_01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2614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5144" name="WordArt 8"/>
              <p:cNvSpPr>
                <a:spLocks noTextEdit="1"/>
              </p:cNvSpPr>
              <p:nvPr/>
            </p:nvSpPr>
            <p:spPr>
              <a:xfrm>
                <a:off x="431" y="2704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A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5142" name="Text Box 9"/>
            <p:cNvSpPr txBox="1"/>
            <p:nvPr/>
          </p:nvSpPr>
          <p:spPr>
            <a:xfrm>
              <a:off x="1111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Right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128" name="Group 10"/>
          <p:cNvGrpSpPr/>
          <p:nvPr/>
        </p:nvGrpSpPr>
        <p:grpSpPr>
          <a:xfrm>
            <a:off x="4716463" y="4149725"/>
            <a:ext cx="3816350" cy="1138238"/>
            <a:chOff x="2971" y="2614"/>
            <a:chExt cx="2404" cy="717"/>
          </a:xfrm>
        </p:grpSpPr>
        <p:grpSp>
          <p:nvGrpSpPr>
            <p:cNvPr id="5137" name="Group 11"/>
            <p:cNvGrpSpPr/>
            <p:nvPr/>
          </p:nvGrpSpPr>
          <p:grpSpPr>
            <a:xfrm>
              <a:off x="2971" y="2614"/>
              <a:ext cx="717" cy="717"/>
              <a:chOff x="2971" y="2614"/>
              <a:chExt cx="717" cy="717"/>
            </a:xfrm>
          </p:grpSpPr>
          <p:pic>
            <p:nvPicPr>
              <p:cNvPr id="5139" name="Picture 12" descr="button-yellow_benji_park_01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2614"/>
                <a:ext cx="717" cy="7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5140" name="WordArt 13"/>
              <p:cNvSpPr>
                <a:spLocks noTextEdit="1"/>
              </p:cNvSpPr>
              <p:nvPr/>
            </p:nvSpPr>
            <p:spPr>
              <a:xfrm>
                <a:off x="3152" y="2704"/>
                <a:ext cx="383" cy="49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B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5138" name="Text Box 14"/>
            <p:cNvSpPr txBox="1"/>
            <p:nvPr/>
          </p:nvSpPr>
          <p:spPr>
            <a:xfrm>
              <a:off x="3833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129" name="Group 15"/>
          <p:cNvGrpSpPr/>
          <p:nvPr/>
        </p:nvGrpSpPr>
        <p:grpSpPr>
          <a:xfrm>
            <a:off x="4716463" y="5445125"/>
            <a:ext cx="3887787" cy="1152525"/>
            <a:chOff x="2971" y="3430"/>
            <a:chExt cx="2449" cy="726"/>
          </a:xfrm>
        </p:grpSpPr>
        <p:grpSp>
          <p:nvGrpSpPr>
            <p:cNvPr id="5133" name="Group 16"/>
            <p:cNvGrpSpPr/>
            <p:nvPr/>
          </p:nvGrpSpPr>
          <p:grpSpPr>
            <a:xfrm>
              <a:off x="2971" y="3430"/>
              <a:ext cx="726" cy="726"/>
              <a:chOff x="2971" y="3430"/>
              <a:chExt cx="726" cy="726"/>
            </a:xfrm>
          </p:grpSpPr>
          <p:pic>
            <p:nvPicPr>
              <p:cNvPr id="5135" name="Picture 17" descr="button-red_benji_park_01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3430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5136" name="WordArt 18"/>
              <p:cNvSpPr>
                <a:spLocks noTextEdit="1"/>
              </p:cNvSpPr>
              <p:nvPr/>
            </p:nvSpPr>
            <p:spPr>
              <a:xfrm>
                <a:off x="3152" y="3566"/>
                <a:ext cx="428" cy="47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D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5134" name="Text Box 19"/>
            <p:cNvSpPr txBox="1"/>
            <p:nvPr/>
          </p:nvSpPr>
          <p:spPr>
            <a:xfrm>
              <a:off x="3878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5130" name="AutoShape 25">
            <a:hlinkClick r:id="rId5" action="ppaction://hlinksldjump">
              <a:snd r:embed="rId6" name="chimes.wav"/>
            </a:hlinkClick>
          </p:cNvPr>
          <p:cNvSpPr/>
          <p:nvPr/>
        </p:nvSpPr>
        <p:spPr>
          <a:xfrm>
            <a:off x="250825" y="4221163"/>
            <a:ext cx="1512888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5131" name="AutoShape 26">
            <a:hlinkClick r:id="" action="ppaction://hlinkshowjump?jump=nextslide"/>
          </p:cNvPr>
          <p:cNvSpPr/>
          <p:nvPr/>
        </p:nvSpPr>
        <p:spPr>
          <a:xfrm>
            <a:off x="4643438" y="42211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5132" name="AutoShape 28">
            <a:hlinkClick r:id="" action="ppaction://hlinkshowjump?jump=nextslide"/>
          </p:cNvPr>
          <p:cNvSpPr/>
          <p:nvPr/>
        </p:nvSpPr>
        <p:spPr>
          <a:xfrm>
            <a:off x="4643438" y="55165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Wrong Answer!</a:t>
            </a:r>
            <a:endParaRPr dirty="0"/>
          </a:p>
        </p:txBody>
      </p:sp>
      <p:pic>
        <p:nvPicPr>
          <p:cNvPr id="6147" name="Picture 3" descr="arrow-right-green_benji__01"/>
          <p:cNvPicPr>
            <a:picLocks noChangeAspect="1"/>
          </p:cNvPicPr>
          <p:nvPr>
            <p:ph idx="1"/>
          </p:nvPr>
        </p:nvPicPr>
        <p:blipFill>
          <a:blip r:embed="rId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348038" y="4652963"/>
            <a:ext cx="2447925" cy="1198562"/>
          </a:xfrm>
          <a:ln/>
        </p:spPr>
      </p:pic>
      <p:sp>
        <p:nvSpPr>
          <p:cNvPr id="6148" name="Text Box 4"/>
          <p:cNvSpPr txBox="1"/>
          <p:nvPr/>
        </p:nvSpPr>
        <p:spPr>
          <a:xfrm>
            <a:off x="684213" y="1412875"/>
            <a:ext cx="79200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Explanation or correct answer here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6149" name="WordArt 5"/>
          <p:cNvSpPr>
            <a:spLocks noTextEdit="1"/>
          </p:cNvSpPr>
          <p:nvPr/>
        </p:nvSpPr>
        <p:spPr>
          <a:xfrm>
            <a:off x="3995738" y="5013325"/>
            <a:ext cx="14414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  <a:tileRect/>
                </a:gradFill>
                <a:effectLst>
                  <a:outerShdw dist="45791" dir="3378595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charset="0"/>
                <a:ea typeface="Arial Black" panose="020B0A04020102020204" charset="0"/>
              </a:rPr>
              <a:t>Try Again</a:t>
            </a:r>
            <a:endParaRPr lang="en-US" sz="360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  <a:tileRect/>
              </a:gradFill>
              <a:effectLst>
                <a:outerShdw dist="45791" dir="3378595" algn="ctr" rotWithShape="0">
                  <a:srgbClr val="4D4D4D">
                    <a:alpha val="79999"/>
                  </a:srgbClr>
                </a:outer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6150" name="AutoShape 6">
            <a:hlinkClick r:id="" action="ppaction://hlinkshowjump?jump=previousslide"/>
          </p:cNvPr>
          <p:cNvSpPr/>
          <p:nvPr/>
        </p:nvSpPr>
        <p:spPr>
          <a:xfrm>
            <a:off x="3276600" y="4652963"/>
            <a:ext cx="2519363" cy="1152525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u="sng" dirty="0"/>
              <a:t>Question 3</a:t>
            </a:r>
            <a:endParaRPr u="sng" dirty="0"/>
          </a:p>
        </p:txBody>
      </p:sp>
      <p:sp>
        <p:nvSpPr>
          <p:cNvPr id="717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  <a:buNone/>
            </a:pPr>
            <a:r>
              <a:rPr sz="2800" dirty="0"/>
              <a:t>Write your question here….?</a:t>
            </a:r>
            <a:endParaRPr sz="2800" dirty="0"/>
          </a:p>
        </p:txBody>
      </p:sp>
      <p:sp>
        <p:nvSpPr>
          <p:cNvPr id="7172" name="Text Box 4"/>
          <p:cNvSpPr txBox="1"/>
          <p:nvPr/>
        </p:nvSpPr>
        <p:spPr>
          <a:xfrm>
            <a:off x="1692275" y="4508500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x-none" dirty="0">
              <a:latin typeface="Arial" panose="020B0604020202020204" pitchFamily="34" charset="0"/>
            </a:endParaRPr>
          </a:p>
        </p:txBody>
      </p:sp>
      <p:grpSp>
        <p:nvGrpSpPr>
          <p:cNvPr id="7173" name="Group 5"/>
          <p:cNvGrpSpPr/>
          <p:nvPr/>
        </p:nvGrpSpPr>
        <p:grpSpPr>
          <a:xfrm>
            <a:off x="468313" y="4149725"/>
            <a:ext cx="3743325" cy="1152525"/>
            <a:chOff x="295" y="2614"/>
            <a:chExt cx="2358" cy="726"/>
          </a:xfrm>
        </p:grpSpPr>
        <p:grpSp>
          <p:nvGrpSpPr>
            <p:cNvPr id="7193" name="Group 6"/>
            <p:cNvGrpSpPr/>
            <p:nvPr/>
          </p:nvGrpSpPr>
          <p:grpSpPr>
            <a:xfrm>
              <a:off x="295" y="2614"/>
              <a:ext cx="726" cy="726"/>
              <a:chOff x="295" y="2614"/>
              <a:chExt cx="726" cy="726"/>
            </a:xfrm>
          </p:grpSpPr>
          <p:pic>
            <p:nvPicPr>
              <p:cNvPr id="7195" name="Picture 7" descr="button-blue_benji_park_01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2614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7196" name="WordArt 8"/>
              <p:cNvSpPr>
                <a:spLocks noTextEdit="1"/>
              </p:cNvSpPr>
              <p:nvPr/>
            </p:nvSpPr>
            <p:spPr>
              <a:xfrm>
                <a:off x="431" y="2704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A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7194" name="Text Box 9"/>
            <p:cNvSpPr txBox="1"/>
            <p:nvPr/>
          </p:nvSpPr>
          <p:spPr>
            <a:xfrm>
              <a:off x="1111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7174" name="Group 10"/>
          <p:cNvGrpSpPr/>
          <p:nvPr/>
        </p:nvGrpSpPr>
        <p:grpSpPr>
          <a:xfrm>
            <a:off x="4716463" y="4149725"/>
            <a:ext cx="3816350" cy="1138238"/>
            <a:chOff x="2971" y="2614"/>
            <a:chExt cx="2404" cy="717"/>
          </a:xfrm>
        </p:grpSpPr>
        <p:grpSp>
          <p:nvGrpSpPr>
            <p:cNvPr id="7189" name="Group 11"/>
            <p:cNvGrpSpPr/>
            <p:nvPr/>
          </p:nvGrpSpPr>
          <p:grpSpPr>
            <a:xfrm>
              <a:off x="2971" y="2614"/>
              <a:ext cx="717" cy="717"/>
              <a:chOff x="2971" y="2614"/>
              <a:chExt cx="717" cy="717"/>
            </a:xfrm>
          </p:grpSpPr>
          <p:pic>
            <p:nvPicPr>
              <p:cNvPr id="7191" name="Picture 12" descr="button-yellow_benji_park_01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2614"/>
                <a:ext cx="717" cy="7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7192" name="WordArt 13"/>
              <p:cNvSpPr>
                <a:spLocks noTextEdit="1"/>
              </p:cNvSpPr>
              <p:nvPr/>
            </p:nvSpPr>
            <p:spPr>
              <a:xfrm>
                <a:off x="3152" y="2704"/>
                <a:ext cx="383" cy="49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B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7190" name="Text Box 14"/>
            <p:cNvSpPr txBox="1"/>
            <p:nvPr/>
          </p:nvSpPr>
          <p:spPr>
            <a:xfrm>
              <a:off x="3833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7175" name="Group 15"/>
          <p:cNvGrpSpPr/>
          <p:nvPr/>
        </p:nvGrpSpPr>
        <p:grpSpPr>
          <a:xfrm>
            <a:off x="4716463" y="5445125"/>
            <a:ext cx="3887787" cy="1152525"/>
            <a:chOff x="2971" y="3430"/>
            <a:chExt cx="2449" cy="726"/>
          </a:xfrm>
        </p:grpSpPr>
        <p:grpSp>
          <p:nvGrpSpPr>
            <p:cNvPr id="7185" name="Group 16"/>
            <p:cNvGrpSpPr/>
            <p:nvPr/>
          </p:nvGrpSpPr>
          <p:grpSpPr>
            <a:xfrm>
              <a:off x="2971" y="3430"/>
              <a:ext cx="726" cy="726"/>
              <a:chOff x="2971" y="3430"/>
              <a:chExt cx="726" cy="726"/>
            </a:xfrm>
          </p:grpSpPr>
          <p:pic>
            <p:nvPicPr>
              <p:cNvPr id="7187" name="Picture 17" descr="button-red_benji_park_01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3430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7188" name="WordArt 18"/>
              <p:cNvSpPr>
                <a:spLocks noTextEdit="1"/>
              </p:cNvSpPr>
              <p:nvPr/>
            </p:nvSpPr>
            <p:spPr>
              <a:xfrm>
                <a:off x="3152" y="3566"/>
                <a:ext cx="428" cy="47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D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7186" name="Text Box 19"/>
            <p:cNvSpPr txBox="1"/>
            <p:nvPr/>
          </p:nvSpPr>
          <p:spPr>
            <a:xfrm>
              <a:off x="3878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Right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7176" name="Group 20"/>
          <p:cNvGrpSpPr/>
          <p:nvPr/>
        </p:nvGrpSpPr>
        <p:grpSpPr>
          <a:xfrm>
            <a:off x="468313" y="5445125"/>
            <a:ext cx="3814762" cy="1150938"/>
            <a:chOff x="295" y="3430"/>
            <a:chExt cx="2403" cy="725"/>
          </a:xfrm>
        </p:grpSpPr>
        <p:grpSp>
          <p:nvGrpSpPr>
            <p:cNvPr id="7181" name="Group 21"/>
            <p:cNvGrpSpPr/>
            <p:nvPr/>
          </p:nvGrpSpPr>
          <p:grpSpPr>
            <a:xfrm>
              <a:off x="295" y="3430"/>
              <a:ext cx="725" cy="725"/>
              <a:chOff x="295" y="3430"/>
              <a:chExt cx="725" cy="725"/>
            </a:xfrm>
          </p:grpSpPr>
          <p:pic>
            <p:nvPicPr>
              <p:cNvPr id="7183" name="Picture 22" descr="button-green_benji_park_01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3430"/>
                <a:ext cx="725" cy="725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7184" name="WordArt 23"/>
              <p:cNvSpPr>
                <a:spLocks noTextEdit="1"/>
              </p:cNvSpPr>
              <p:nvPr/>
            </p:nvSpPr>
            <p:spPr>
              <a:xfrm>
                <a:off x="431" y="3521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C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7182" name="Text Box 24"/>
            <p:cNvSpPr txBox="1"/>
            <p:nvPr/>
          </p:nvSpPr>
          <p:spPr>
            <a:xfrm>
              <a:off x="1156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7177" name="AutoShape 25">
            <a:hlinkClick r:id="" action="ppaction://hlinkshowjump?jump=nextslide"/>
          </p:cNvPr>
          <p:cNvSpPr/>
          <p:nvPr/>
        </p:nvSpPr>
        <p:spPr>
          <a:xfrm>
            <a:off x="250825" y="4221163"/>
            <a:ext cx="1441450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7178" name="AutoShape 26">
            <a:hlinkClick r:id="" action="ppaction://hlinkshowjump?jump=nextslide"/>
          </p:cNvPr>
          <p:cNvSpPr/>
          <p:nvPr/>
        </p:nvSpPr>
        <p:spPr>
          <a:xfrm>
            <a:off x="4643438" y="42211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7179" name="AutoShape 27">
            <a:hlinkClick r:id="" action="ppaction://hlinkshowjump?jump=nextslide"/>
          </p:cNvPr>
          <p:cNvSpPr/>
          <p:nvPr/>
        </p:nvSpPr>
        <p:spPr>
          <a:xfrm>
            <a:off x="395288" y="55165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7180" name="AutoShape 28">
            <a:hlinkClick r:id="rId5" action="ppaction://hlinksldjump">
              <a:snd r:embed="rId6" name="chimes.wav"/>
            </a:hlinkClick>
          </p:cNvPr>
          <p:cNvSpPr/>
          <p:nvPr/>
        </p:nvSpPr>
        <p:spPr>
          <a:xfrm>
            <a:off x="4643438" y="5445125"/>
            <a:ext cx="1368425" cy="10795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Wrong Answer!</a:t>
            </a:r>
            <a:endParaRPr dirty="0"/>
          </a:p>
        </p:txBody>
      </p:sp>
      <p:pic>
        <p:nvPicPr>
          <p:cNvPr id="8195" name="Picture 3" descr="arrow-right-green_benji__01"/>
          <p:cNvPicPr>
            <a:picLocks noChangeAspect="1"/>
          </p:cNvPicPr>
          <p:nvPr>
            <p:ph idx="1"/>
          </p:nvPr>
        </p:nvPicPr>
        <p:blipFill>
          <a:blip r:embed="rId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348038" y="4652963"/>
            <a:ext cx="2447925" cy="1198562"/>
          </a:xfrm>
          <a:ln/>
        </p:spPr>
      </p:pic>
      <p:sp>
        <p:nvSpPr>
          <p:cNvPr id="8196" name="Text Box 4"/>
          <p:cNvSpPr txBox="1"/>
          <p:nvPr/>
        </p:nvSpPr>
        <p:spPr>
          <a:xfrm>
            <a:off x="684213" y="1412875"/>
            <a:ext cx="79200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Explanation or correct answer here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8197" name="WordArt 5"/>
          <p:cNvSpPr>
            <a:spLocks noTextEdit="1"/>
          </p:cNvSpPr>
          <p:nvPr/>
        </p:nvSpPr>
        <p:spPr>
          <a:xfrm>
            <a:off x="3995738" y="5013325"/>
            <a:ext cx="14414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  <a:tileRect/>
                </a:gradFill>
                <a:effectLst>
                  <a:outerShdw dist="45791" dir="3378595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charset="0"/>
                <a:ea typeface="Arial Black" panose="020B0A04020102020204" charset="0"/>
              </a:rPr>
              <a:t>Try Again</a:t>
            </a:r>
            <a:endParaRPr lang="en-US" sz="360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  <a:tileRect/>
              </a:gradFill>
              <a:effectLst>
                <a:outerShdw dist="45791" dir="3378595" algn="ctr" rotWithShape="0">
                  <a:srgbClr val="4D4D4D">
                    <a:alpha val="79999"/>
                  </a:srgbClr>
                </a:outer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8198" name="AutoShape 6">
            <a:hlinkClick r:id="" action="ppaction://hlinkshowjump?jump=previousslide"/>
          </p:cNvPr>
          <p:cNvSpPr/>
          <p:nvPr/>
        </p:nvSpPr>
        <p:spPr>
          <a:xfrm>
            <a:off x="3276600" y="4652963"/>
            <a:ext cx="2519363" cy="1152525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u="sng" dirty="0"/>
              <a:t>Question 4</a:t>
            </a:r>
            <a:endParaRPr u="sng" dirty="0"/>
          </a:p>
        </p:txBody>
      </p:sp>
      <p:sp>
        <p:nvSpPr>
          <p:cNvPr id="9219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  <a:buNone/>
            </a:pPr>
            <a:r>
              <a:rPr sz="2800" dirty="0"/>
              <a:t>Write your question here….?</a:t>
            </a:r>
            <a:endParaRPr sz="2800" dirty="0"/>
          </a:p>
        </p:txBody>
      </p:sp>
      <p:sp>
        <p:nvSpPr>
          <p:cNvPr id="9220" name="Text Box 4"/>
          <p:cNvSpPr txBox="1"/>
          <p:nvPr/>
        </p:nvSpPr>
        <p:spPr>
          <a:xfrm>
            <a:off x="1692275" y="4508500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x-none" dirty="0">
              <a:latin typeface="Arial" panose="020B0604020202020204" pitchFamily="34" charset="0"/>
            </a:endParaRPr>
          </a:p>
        </p:txBody>
      </p:sp>
      <p:grpSp>
        <p:nvGrpSpPr>
          <p:cNvPr id="9221" name="Group 5"/>
          <p:cNvGrpSpPr/>
          <p:nvPr/>
        </p:nvGrpSpPr>
        <p:grpSpPr>
          <a:xfrm>
            <a:off x="468313" y="4149725"/>
            <a:ext cx="3743325" cy="1152525"/>
            <a:chOff x="295" y="2614"/>
            <a:chExt cx="2358" cy="726"/>
          </a:xfrm>
        </p:grpSpPr>
        <p:grpSp>
          <p:nvGrpSpPr>
            <p:cNvPr id="9241" name="Group 6"/>
            <p:cNvGrpSpPr/>
            <p:nvPr/>
          </p:nvGrpSpPr>
          <p:grpSpPr>
            <a:xfrm>
              <a:off x="295" y="2614"/>
              <a:ext cx="726" cy="726"/>
              <a:chOff x="295" y="2614"/>
              <a:chExt cx="726" cy="726"/>
            </a:xfrm>
          </p:grpSpPr>
          <p:pic>
            <p:nvPicPr>
              <p:cNvPr id="9243" name="Picture 7" descr="button-blue_benji_park_01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2614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9244" name="WordArt 8"/>
              <p:cNvSpPr>
                <a:spLocks noTextEdit="1"/>
              </p:cNvSpPr>
              <p:nvPr/>
            </p:nvSpPr>
            <p:spPr>
              <a:xfrm>
                <a:off x="431" y="2704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A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9242" name="Text Box 9"/>
            <p:cNvSpPr txBox="1"/>
            <p:nvPr/>
          </p:nvSpPr>
          <p:spPr>
            <a:xfrm>
              <a:off x="1111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9222" name="Group 10"/>
          <p:cNvGrpSpPr/>
          <p:nvPr/>
        </p:nvGrpSpPr>
        <p:grpSpPr>
          <a:xfrm>
            <a:off x="4716463" y="4149725"/>
            <a:ext cx="3816350" cy="1138238"/>
            <a:chOff x="2971" y="2614"/>
            <a:chExt cx="2404" cy="717"/>
          </a:xfrm>
        </p:grpSpPr>
        <p:grpSp>
          <p:nvGrpSpPr>
            <p:cNvPr id="9237" name="Group 11"/>
            <p:cNvGrpSpPr/>
            <p:nvPr/>
          </p:nvGrpSpPr>
          <p:grpSpPr>
            <a:xfrm>
              <a:off x="2971" y="2614"/>
              <a:ext cx="717" cy="717"/>
              <a:chOff x="2971" y="2614"/>
              <a:chExt cx="717" cy="717"/>
            </a:xfrm>
          </p:grpSpPr>
          <p:pic>
            <p:nvPicPr>
              <p:cNvPr id="9239" name="Picture 12" descr="button-yellow_benji_park_01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2614"/>
                <a:ext cx="717" cy="7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9240" name="WordArt 13"/>
              <p:cNvSpPr>
                <a:spLocks noTextEdit="1"/>
              </p:cNvSpPr>
              <p:nvPr/>
            </p:nvSpPr>
            <p:spPr>
              <a:xfrm>
                <a:off x="3152" y="2704"/>
                <a:ext cx="383" cy="49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B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9238" name="Text Box 14"/>
            <p:cNvSpPr txBox="1"/>
            <p:nvPr/>
          </p:nvSpPr>
          <p:spPr>
            <a:xfrm>
              <a:off x="3833" y="2704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9223" name="Group 15"/>
          <p:cNvGrpSpPr/>
          <p:nvPr/>
        </p:nvGrpSpPr>
        <p:grpSpPr>
          <a:xfrm>
            <a:off x="4716463" y="5445125"/>
            <a:ext cx="3887787" cy="1152525"/>
            <a:chOff x="2971" y="3430"/>
            <a:chExt cx="2449" cy="726"/>
          </a:xfrm>
        </p:grpSpPr>
        <p:grpSp>
          <p:nvGrpSpPr>
            <p:cNvPr id="9233" name="Group 16"/>
            <p:cNvGrpSpPr/>
            <p:nvPr/>
          </p:nvGrpSpPr>
          <p:grpSpPr>
            <a:xfrm>
              <a:off x="2971" y="3430"/>
              <a:ext cx="726" cy="726"/>
              <a:chOff x="2971" y="3430"/>
              <a:chExt cx="726" cy="726"/>
            </a:xfrm>
          </p:grpSpPr>
          <p:pic>
            <p:nvPicPr>
              <p:cNvPr id="9235" name="Picture 17" descr="button-red_benji_park_01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71" y="3430"/>
                <a:ext cx="726" cy="72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9236" name="WordArt 18"/>
              <p:cNvSpPr>
                <a:spLocks noTextEdit="1"/>
              </p:cNvSpPr>
              <p:nvPr/>
            </p:nvSpPr>
            <p:spPr>
              <a:xfrm>
                <a:off x="3152" y="3566"/>
                <a:ext cx="428" cy="47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D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9234" name="Text Box 19"/>
            <p:cNvSpPr txBox="1"/>
            <p:nvPr/>
          </p:nvSpPr>
          <p:spPr>
            <a:xfrm>
              <a:off x="3878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Wrong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9224" name="Group 20"/>
          <p:cNvGrpSpPr/>
          <p:nvPr/>
        </p:nvGrpSpPr>
        <p:grpSpPr>
          <a:xfrm>
            <a:off x="468313" y="5445125"/>
            <a:ext cx="3814762" cy="1150938"/>
            <a:chOff x="295" y="3430"/>
            <a:chExt cx="2403" cy="725"/>
          </a:xfrm>
        </p:grpSpPr>
        <p:grpSp>
          <p:nvGrpSpPr>
            <p:cNvPr id="9229" name="Group 21"/>
            <p:cNvGrpSpPr/>
            <p:nvPr/>
          </p:nvGrpSpPr>
          <p:grpSpPr>
            <a:xfrm>
              <a:off x="295" y="3430"/>
              <a:ext cx="725" cy="725"/>
              <a:chOff x="295" y="3430"/>
              <a:chExt cx="725" cy="725"/>
            </a:xfrm>
          </p:grpSpPr>
          <p:pic>
            <p:nvPicPr>
              <p:cNvPr id="9231" name="Picture 22" descr="button-green_benji_park_01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95" y="3430"/>
                <a:ext cx="725" cy="725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9232" name="WordArt 23"/>
              <p:cNvSpPr>
                <a:spLocks noTextEdit="1"/>
              </p:cNvSpPr>
              <p:nvPr/>
            </p:nvSpPr>
            <p:spPr>
              <a:xfrm>
                <a:off x="431" y="3521"/>
                <a:ext cx="429" cy="4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en-US" sz="3600" spc="720">
                    <a:gradFill rotWithShape="1">
                      <a:gsLst>
                        <a:gs pos="0">
                          <a:srgbClr val="AAAAAA"/>
                        </a:gs>
                        <a:gs pos="100000">
                          <a:srgbClr val="FFFFFF"/>
                        </a:gs>
                      </a:gsLst>
                      <a:lin ang="5400000" scaled="1"/>
                      <a:tileRect/>
                    </a:gradFill>
                    <a:effectLst>
                      <a:outerShdw dist="45791" dir="3378595" algn="ctr" rotWithShape="0">
                        <a:srgbClr val="4D4D4D">
                          <a:alpha val="79999"/>
                        </a:srgbClr>
                      </a:outerShdw>
                    </a:effectLst>
                    <a:latin typeface="Arial Black" panose="020B0A04020102020204" charset="0"/>
                    <a:ea typeface="Arial Black" panose="020B0A04020102020204" charset="0"/>
                  </a:rPr>
                  <a:t>C</a:t>
                </a:r>
                <a:endParaRPr lang="en-US" sz="360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  <a:tileRect/>
                  </a:gradFill>
                  <a:effectLst>
                    <a:outerShdw dist="45791" dir="3378595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charset="0"/>
                  <a:ea typeface="Arial Black" panose="020B0A04020102020204" charset="0"/>
                </a:endParaRPr>
              </a:p>
            </p:txBody>
          </p:sp>
        </p:grpSp>
        <p:sp>
          <p:nvSpPr>
            <p:cNvPr id="9230" name="Text Box 24"/>
            <p:cNvSpPr txBox="1"/>
            <p:nvPr/>
          </p:nvSpPr>
          <p:spPr>
            <a:xfrm>
              <a:off x="1156" y="3521"/>
              <a:ext cx="154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dirty="0">
                  <a:latin typeface="Arial" panose="020B0604020202020204" pitchFamily="34" charset="0"/>
                </a:rPr>
                <a:t>Right Answer Here</a:t>
              </a:r>
              <a:endParaRPr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9225" name="AutoShape 25">
            <a:hlinkClick r:id="" action="ppaction://hlinkshowjump?jump=nextslide"/>
          </p:cNvPr>
          <p:cNvSpPr/>
          <p:nvPr/>
        </p:nvSpPr>
        <p:spPr>
          <a:xfrm>
            <a:off x="250825" y="4221163"/>
            <a:ext cx="1441450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9226" name="AutoShape 26">
            <a:hlinkClick r:id="" action="ppaction://hlinkshowjump?jump=nextslide"/>
          </p:cNvPr>
          <p:cNvSpPr/>
          <p:nvPr/>
        </p:nvSpPr>
        <p:spPr>
          <a:xfrm>
            <a:off x="4643438" y="42211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9227" name="AutoShape 27">
            <a:hlinkClick r:id="rId5" action="ppaction://hlinksldjump">
              <a:snd r:embed="rId6" name="chimes.wav"/>
            </a:hlinkClick>
          </p:cNvPr>
          <p:cNvSpPr/>
          <p:nvPr/>
        </p:nvSpPr>
        <p:spPr>
          <a:xfrm>
            <a:off x="395288" y="5516563"/>
            <a:ext cx="1296987" cy="1008062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9228" name="AutoShape 28">
            <a:hlinkClick r:id="" action="ppaction://hlinkshowjump?jump=nextslide"/>
          </p:cNvPr>
          <p:cNvSpPr/>
          <p:nvPr/>
        </p:nvSpPr>
        <p:spPr>
          <a:xfrm>
            <a:off x="4643438" y="5445125"/>
            <a:ext cx="1368425" cy="10795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Wrong Answer!</a:t>
            </a:r>
            <a:endParaRPr dirty="0"/>
          </a:p>
        </p:txBody>
      </p:sp>
      <p:pic>
        <p:nvPicPr>
          <p:cNvPr id="10243" name="Picture 3" descr="arrow-right-green_benji__01"/>
          <p:cNvPicPr>
            <a:picLocks noChangeAspect="1"/>
          </p:cNvPicPr>
          <p:nvPr>
            <p:ph idx="1"/>
          </p:nvPr>
        </p:nvPicPr>
        <p:blipFill>
          <a:blip r:embed="rId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348038" y="4652963"/>
            <a:ext cx="2447925" cy="1198562"/>
          </a:xfrm>
          <a:ln/>
        </p:spPr>
      </p:pic>
      <p:sp>
        <p:nvSpPr>
          <p:cNvPr id="10244" name="Text Box 4"/>
          <p:cNvSpPr txBox="1"/>
          <p:nvPr/>
        </p:nvSpPr>
        <p:spPr>
          <a:xfrm>
            <a:off x="684213" y="1412875"/>
            <a:ext cx="79200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Explanation or correct answer here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10245" name="WordArt 5"/>
          <p:cNvSpPr>
            <a:spLocks noTextEdit="1"/>
          </p:cNvSpPr>
          <p:nvPr/>
        </p:nvSpPr>
        <p:spPr>
          <a:xfrm>
            <a:off x="3995738" y="5013325"/>
            <a:ext cx="14414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  <a:tileRect/>
                </a:gradFill>
                <a:effectLst>
                  <a:outerShdw dist="45791" dir="3378595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charset="0"/>
                <a:ea typeface="Arial Black" panose="020B0A04020102020204" charset="0"/>
              </a:rPr>
              <a:t>Try Again</a:t>
            </a:r>
            <a:endParaRPr lang="en-US" sz="3600" spc="720"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  <a:tileRect/>
              </a:gradFill>
              <a:effectLst>
                <a:outerShdw dist="45791" dir="3378595" algn="ctr" rotWithShape="0">
                  <a:srgbClr val="4D4D4D">
                    <a:alpha val="79999"/>
                  </a:srgbClr>
                </a:outer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10246" name="AutoShape 6">
            <a:hlinkClick r:id="" action="ppaction://hlinkshowjump?jump=previousslide"/>
          </p:cNvPr>
          <p:cNvSpPr/>
          <p:nvPr/>
        </p:nvSpPr>
        <p:spPr>
          <a:xfrm>
            <a:off x="3348038" y="4652963"/>
            <a:ext cx="2519362" cy="1152525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>
    <p:dissolve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1683</Words>
  <Application>WPS Presentation</Application>
  <PresentationFormat>On-screen Show (4:3)</PresentationFormat>
  <Paragraphs>268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1" baseType="lpstr">
      <vt:lpstr>Arial</vt:lpstr>
      <vt:lpstr>SimSun</vt:lpstr>
      <vt:lpstr>Wingdings</vt:lpstr>
      <vt:lpstr>Calibri</vt:lpstr>
      <vt:lpstr>Trebuchet MS</vt:lpstr>
      <vt:lpstr>Arial Black</vt:lpstr>
      <vt:lpstr>Microsoft YaHei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Research Machines plc.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Title Here</dc:title>
  <dc:creator>jbt</dc:creator>
  <cp:lastModifiedBy>apc</cp:lastModifiedBy>
  <cp:revision>7</cp:revision>
  <dcterms:created xsi:type="dcterms:W3CDTF">2024-04-09T14:36:40Z</dcterms:created>
  <dcterms:modified xsi:type="dcterms:W3CDTF">2024-04-09T14:36:40Z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1033-11.1.0.11719</vt:lpwstr>
  </property>
</Properties>
</file>